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Likely Hood of voting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AA1-4303-8657-95CB38306814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AA1-4303-8657-95CB3830681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Contacted by volunteer</c:v>
                </c:pt>
                <c:pt idx="1">
                  <c:v>Not contacted by volunteer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0.54500000000000004</c:v>
                </c:pt>
                <c:pt idx="1">
                  <c:v>0.45500000000000002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3-4175-B17D-751D22CA851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lstone.org/sites/default/files/attachments/Voter-Contact-Formulas_0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ercedese4@gmail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NWPC-WA</a:t>
            </a:r>
            <a:br>
              <a:rPr lang="en-US" dirty="0"/>
            </a:br>
            <a:r>
              <a:rPr lang="en-US" dirty="0"/>
              <a:t>Managing and Working with Volunteers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Mercedes </a:t>
            </a:r>
            <a:r>
              <a:rPr lang="en-US" dirty="0" err="1"/>
              <a:t>elizalde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6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Campaign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Importance and Impact</a:t>
            </a:r>
          </a:p>
          <a:p>
            <a:r>
              <a:rPr lang="en-US" sz="2400" dirty="0"/>
              <a:t>Ways to Connect and Recruit </a:t>
            </a:r>
          </a:p>
          <a:p>
            <a:r>
              <a:rPr lang="en-US" sz="2400" dirty="0"/>
              <a:t>Roles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16794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and Impact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53122"/>
              </p:ext>
            </p:extLst>
          </p:nvPr>
        </p:nvGraphicFramePr>
        <p:xfrm>
          <a:off x="568754" y="2433183"/>
          <a:ext cx="6167087" cy="4128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7059942" y="4351443"/>
            <a:ext cx="4572000" cy="1828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1400" b="1" dirty="0">
              <a:hlinkClick r:id=""/>
            </a:endParaRPr>
          </a:p>
          <a:p>
            <a:pPr marL="0" lvl="1" indent="0">
              <a:buNone/>
            </a:pPr>
            <a:r>
              <a:rPr lang="en-US" sz="1800" b="1" dirty="0">
                <a:hlinkClick r:id=""/>
              </a:rPr>
              <a:t>http</a:t>
            </a:r>
            <a:r>
              <a:rPr lang="en-US" sz="1800" b="1" dirty="0">
                <a:hlinkClick r:id="rId3"/>
              </a:rPr>
              <a:t>://www.wellstone.org/sites/default/files/attachments/Voter-Contact-Formulas_0.pdf</a:t>
            </a:r>
            <a:endParaRPr lang="en-US" sz="1800" b="1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7059942" y="2712637"/>
            <a:ext cx="4572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200" dirty="0"/>
              <a:t>Get out the vote (GOTV): </a:t>
            </a:r>
          </a:p>
          <a:p>
            <a:pPr marL="0" indent="0">
              <a:buFont typeface="Wingdings 3" charset="2"/>
              <a:buNone/>
            </a:pPr>
            <a:r>
              <a:rPr lang="en-US" sz="2200" dirty="0"/>
              <a:t>Average volunteer can make 35 phone calls or canvas 25 homes per hour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2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Connect and Recruit</a:t>
            </a:r>
          </a:p>
        </p:txBody>
      </p:sp>
      <p:sp>
        <p:nvSpPr>
          <p:cNvPr id="4" name="Oval 3"/>
          <p:cNvSpPr/>
          <p:nvPr/>
        </p:nvSpPr>
        <p:spPr>
          <a:xfrm>
            <a:off x="6455541" y="3160761"/>
            <a:ext cx="2402928" cy="2230942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Direct and time specified </a:t>
            </a:r>
          </a:p>
        </p:txBody>
      </p:sp>
      <p:sp>
        <p:nvSpPr>
          <p:cNvPr id="5" name="Oval 4"/>
          <p:cNvSpPr/>
          <p:nvPr/>
        </p:nvSpPr>
        <p:spPr>
          <a:xfrm>
            <a:off x="4055001" y="2429241"/>
            <a:ext cx="1645920" cy="14630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 to Action Emails</a:t>
            </a:r>
          </a:p>
        </p:txBody>
      </p:sp>
      <p:sp>
        <p:nvSpPr>
          <p:cNvPr id="6" name="Oval 5"/>
          <p:cNvSpPr/>
          <p:nvPr/>
        </p:nvSpPr>
        <p:spPr>
          <a:xfrm>
            <a:off x="9611252" y="2429241"/>
            <a:ext cx="1645920" cy="146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Social Media </a:t>
            </a:r>
          </a:p>
        </p:txBody>
      </p:sp>
      <p:sp>
        <p:nvSpPr>
          <p:cNvPr id="7" name="Oval 6"/>
          <p:cNvSpPr/>
          <p:nvPr/>
        </p:nvSpPr>
        <p:spPr>
          <a:xfrm>
            <a:off x="4065479" y="4325439"/>
            <a:ext cx="1645920" cy="146304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Events</a:t>
            </a:r>
          </a:p>
        </p:txBody>
      </p:sp>
      <p:sp>
        <p:nvSpPr>
          <p:cNvPr id="8" name="Oval 7"/>
          <p:cNvSpPr/>
          <p:nvPr/>
        </p:nvSpPr>
        <p:spPr>
          <a:xfrm>
            <a:off x="9611252" y="4201211"/>
            <a:ext cx="1645920" cy="146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Website</a:t>
            </a:r>
          </a:p>
        </p:txBody>
      </p:sp>
      <p:cxnSp>
        <p:nvCxnSpPr>
          <p:cNvPr id="10" name="Connector: Elbow 9"/>
          <p:cNvCxnSpPr/>
          <p:nvPr/>
        </p:nvCxnSpPr>
        <p:spPr>
          <a:xfrm>
            <a:off x="5711399" y="3030969"/>
            <a:ext cx="1056954" cy="475129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/>
          <p:cNvCxnSpPr/>
          <p:nvPr/>
        </p:nvCxnSpPr>
        <p:spPr>
          <a:xfrm>
            <a:off x="8868947" y="4679576"/>
            <a:ext cx="769787" cy="581459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/>
          <p:cNvCxnSpPr/>
          <p:nvPr/>
        </p:nvCxnSpPr>
        <p:spPr>
          <a:xfrm flipV="1">
            <a:off x="8552329" y="3030969"/>
            <a:ext cx="1058923" cy="475129"/>
          </a:xfrm>
          <a:prstGeom prst="bentConnector3">
            <a:avLst>
              <a:gd name="adj1" fmla="val 50001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/>
          <p:cNvCxnSpPr>
            <a:cxnSpLocks/>
          </p:cNvCxnSpPr>
          <p:nvPr/>
        </p:nvCxnSpPr>
        <p:spPr>
          <a:xfrm flipV="1">
            <a:off x="5691384" y="4679576"/>
            <a:ext cx="833627" cy="50631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8247" y="2402737"/>
            <a:ext cx="3003177" cy="32316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Have roles and responsibilities identified early</a:t>
            </a:r>
          </a:p>
          <a:p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Sign up sheets</a:t>
            </a:r>
          </a:p>
          <a:p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Google Forms</a:t>
            </a:r>
          </a:p>
          <a:p>
            <a:r>
              <a:rPr lang="en-US" sz="12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Volunteer lead/manager</a:t>
            </a:r>
          </a:p>
        </p:txBody>
      </p:sp>
    </p:spTree>
    <p:extLst>
      <p:ext uri="{BB962C8B-B14F-4D97-AF65-F5344CB8AC3E}">
        <p14:creationId xmlns:p14="http://schemas.microsoft.com/office/powerpoint/2010/main" val="236502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Phone Banking </a:t>
            </a:r>
          </a:p>
          <a:p>
            <a:r>
              <a:rPr lang="en-US" sz="2400" dirty="0"/>
              <a:t>Door-Belling</a:t>
            </a:r>
          </a:p>
          <a:p>
            <a:r>
              <a:rPr lang="en-US" sz="2400" dirty="0"/>
              <a:t>Event support (set up, take down, sign in, message patrol)</a:t>
            </a:r>
          </a:p>
          <a:p>
            <a:r>
              <a:rPr lang="en-US" sz="2400" dirty="0"/>
              <a:t>Social media management (photos!)</a:t>
            </a:r>
          </a:p>
          <a:p>
            <a:r>
              <a:rPr lang="en-US" sz="2400" dirty="0"/>
              <a:t>Newsletters</a:t>
            </a:r>
          </a:p>
          <a:p>
            <a:r>
              <a:rPr lang="en-US" sz="2400" dirty="0"/>
              <a:t>Material production and distribution </a:t>
            </a:r>
          </a:p>
          <a:p>
            <a:r>
              <a:rPr lang="en-US" sz="2400" dirty="0"/>
              <a:t>Candidate support (don’t do it alone)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9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Mercedes Elizalde</a:t>
            </a:r>
          </a:p>
          <a:p>
            <a:r>
              <a:rPr lang="en-US" dirty="0">
                <a:hlinkClick r:id="rId2"/>
              </a:rPr>
              <a:t>mercedese4@gmail.com</a:t>
            </a:r>
            <a:endParaRPr lang="en-US" dirty="0"/>
          </a:p>
          <a:p>
            <a:r>
              <a:rPr lang="en-US" dirty="0"/>
              <a:t>206-588-6658</a:t>
            </a:r>
          </a:p>
        </p:txBody>
      </p:sp>
    </p:spTree>
    <p:extLst>
      <p:ext uri="{BB962C8B-B14F-4D97-AF65-F5344CB8AC3E}">
        <p14:creationId xmlns:p14="http://schemas.microsoft.com/office/powerpoint/2010/main" val="1142877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194</TotalTime>
  <Words>145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 Boardroom</vt:lpstr>
      <vt:lpstr>NWPC-WA Managing and Working with Volunteers </vt:lpstr>
      <vt:lpstr>Campaign Volunteers</vt:lpstr>
      <vt:lpstr>Importance and Impact</vt:lpstr>
      <vt:lpstr>Ways to Connect and Recruit</vt:lpstr>
      <vt:lpstr>Roles and Responsibilities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Mercedes Elizalde</dc:creator>
  <cp:lastModifiedBy>Elizalde, Mercedes</cp:lastModifiedBy>
  <cp:revision>14</cp:revision>
  <dcterms:created xsi:type="dcterms:W3CDTF">2017-04-17T02:21:19Z</dcterms:created>
  <dcterms:modified xsi:type="dcterms:W3CDTF">2017-04-18T18:37:15Z</dcterms:modified>
</cp:coreProperties>
</file>