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69" r:id="rId5"/>
  </p:sldMasterIdLst>
  <p:notesMasterIdLst>
    <p:notesMasterId r:id="rId14"/>
  </p:notesMasterIdLst>
  <p:handoutMasterIdLst>
    <p:handoutMasterId r:id="rId15"/>
  </p:handoutMasterIdLst>
  <p:sldIdLst>
    <p:sldId id="256" r:id="rId6"/>
    <p:sldId id="257" r:id="rId7"/>
    <p:sldId id="258" r:id="rId8"/>
    <p:sldId id="259" r:id="rId9"/>
    <p:sldId id="260" r:id="rId10"/>
    <p:sldId id="261" r:id="rId11"/>
    <p:sldId id="264"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BAB29F-E0FE-C000-0196-C1849893A33A}" v="474" dt="2021-03-10T00:49:31.814"/>
    <p1510:client id="{3BE850AA-F378-2AAC-D0E3-8005D6FEBD4A}" v="155" dt="2021-03-11T03:43:08.928"/>
    <p1510:client id="{3D1387E3-6296-CF9D-C2E8-341F4F6A12BF}" v="371" dt="2021-03-11T00:58:12.598"/>
    <p1510:client id="{770FB39F-0013-B000-D848-8BF1392924DC}" v="1206" dt="2021-03-11T01:15:43.5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75" d="100"/>
          <a:sy n="75" d="100"/>
        </p:scale>
        <p:origin x="414" y="60"/>
      </p:cViewPr>
      <p:guideLst/>
    </p:cSldViewPr>
  </p:slideViewPr>
  <p:notesTextViewPr>
    <p:cViewPr>
      <p:scale>
        <a:sx n="1" d="1"/>
        <a:sy n="1" d="1"/>
      </p:scale>
      <p:origin x="0" y="0"/>
    </p:cViewPr>
  </p:notesTextViewPr>
  <p:notesViewPr>
    <p:cSldViewPr snapToGrid="0">
      <p:cViewPr varScale="1">
        <p:scale>
          <a:sx n="53" d="100"/>
          <a:sy n="53" d="100"/>
        </p:scale>
        <p:origin x="1986"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cedes Elizalde" userId="S::mercedes.elizalde@ccconcern.org::14c2c9c2-833c-41b7-b85a-e9aff74b946b" providerId="AD" clId="Web-{3D1387E3-6296-CF9D-C2E8-341F4F6A12BF}"/>
    <pc:docChg chg="addSld modSld">
      <pc:chgData name="Mercedes Elizalde" userId="S::mercedes.elizalde@ccconcern.org::14c2c9c2-833c-41b7-b85a-e9aff74b946b" providerId="AD" clId="Web-{3D1387E3-6296-CF9D-C2E8-341F4F6A12BF}" dt="2021-03-11T00:58:10.723" v="216" actId="20577"/>
      <pc:docMkLst>
        <pc:docMk/>
      </pc:docMkLst>
      <pc:sldChg chg="modSp">
        <pc:chgData name="Mercedes Elizalde" userId="S::mercedes.elizalde@ccconcern.org::14c2c9c2-833c-41b7-b85a-e9aff74b946b" providerId="AD" clId="Web-{3D1387E3-6296-CF9D-C2E8-341F4F6A12BF}" dt="2021-03-10T21:41:00.637" v="60" actId="20577"/>
        <pc:sldMkLst>
          <pc:docMk/>
          <pc:sldMk cId="3023683881" sldId="259"/>
        </pc:sldMkLst>
        <pc:spChg chg="mod">
          <ac:chgData name="Mercedes Elizalde" userId="S::mercedes.elizalde@ccconcern.org::14c2c9c2-833c-41b7-b85a-e9aff74b946b" providerId="AD" clId="Web-{3D1387E3-6296-CF9D-C2E8-341F4F6A12BF}" dt="2021-03-10T21:41:00.637" v="60" actId="20577"/>
          <ac:spMkLst>
            <pc:docMk/>
            <pc:sldMk cId="3023683881" sldId="259"/>
            <ac:spMk id="7" creationId="{00000000-0000-0000-0000-000000000000}"/>
          </ac:spMkLst>
        </pc:spChg>
      </pc:sldChg>
      <pc:sldChg chg="addSp modSp mod modClrScheme chgLayout">
        <pc:chgData name="Mercedes Elizalde" userId="S::mercedes.elizalde@ccconcern.org::14c2c9c2-833c-41b7-b85a-e9aff74b946b" providerId="AD" clId="Web-{3D1387E3-6296-CF9D-C2E8-341F4F6A12BF}" dt="2021-03-11T00:29:00.350" v="127" actId="20577"/>
        <pc:sldMkLst>
          <pc:docMk/>
          <pc:sldMk cId="3298122136" sldId="260"/>
        </pc:sldMkLst>
        <pc:spChg chg="add mod ord">
          <ac:chgData name="Mercedes Elizalde" userId="S::mercedes.elizalde@ccconcern.org::14c2c9c2-833c-41b7-b85a-e9aff74b946b" providerId="AD" clId="Web-{3D1387E3-6296-CF9D-C2E8-341F4F6A12BF}" dt="2021-03-11T00:29:00.350" v="127" actId="20577"/>
          <ac:spMkLst>
            <pc:docMk/>
            <pc:sldMk cId="3298122136" sldId="260"/>
            <ac:spMk id="2" creationId="{46040FC0-B826-452C-8F4A-0075502A698D}"/>
          </ac:spMkLst>
        </pc:spChg>
        <pc:spChg chg="mod ord">
          <ac:chgData name="Mercedes Elizalde" userId="S::mercedes.elizalde@ccconcern.org::14c2c9c2-833c-41b7-b85a-e9aff74b946b" providerId="AD" clId="Web-{3D1387E3-6296-CF9D-C2E8-341F4F6A12BF}" dt="2021-03-11T00:27:24.569" v="81"/>
          <ac:spMkLst>
            <pc:docMk/>
            <pc:sldMk cId="3298122136" sldId="260"/>
            <ac:spMk id="7" creationId="{00000000-0000-0000-0000-000000000000}"/>
          </ac:spMkLst>
        </pc:spChg>
      </pc:sldChg>
      <pc:sldChg chg="addSp delSp modSp mod modClrScheme addAnim delAnim modAnim chgLayout">
        <pc:chgData name="Mercedes Elizalde" userId="S::mercedes.elizalde@ccconcern.org::14c2c9c2-833c-41b7-b85a-e9aff74b946b" providerId="AD" clId="Web-{3D1387E3-6296-CF9D-C2E8-341F4F6A12BF}" dt="2021-03-11T00:57:03.238" v="206" actId="14100"/>
        <pc:sldMkLst>
          <pc:docMk/>
          <pc:sldMk cId="1929656717" sldId="261"/>
        </pc:sldMkLst>
        <pc:spChg chg="add mod ord">
          <ac:chgData name="Mercedes Elizalde" userId="S::mercedes.elizalde@ccconcern.org::14c2c9c2-833c-41b7-b85a-e9aff74b946b" providerId="AD" clId="Web-{3D1387E3-6296-CF9D-C2E8-341F4F6A12BF}" dt="2021-03-11T00:40:07.912" v="149"/>
          <ac:spMkLst>
            <pc:docMk/>
            <pc:sldMk cId="1929656717" sldId="261"/>
            <ac:spMk id="2" creationId="{6CA7846C-D6D1-40D2-9C40-648BFAB35383}"/>
          </ac:spMkLst>
        </pc:spChg>
        <pc:spChg chg="add del mod">
          <ac:chgData name="Mercedes Elizalde" userId="S::mercedes.elizalde@ccconcern.org::14c2c9c2-833c-41b7-b85a-e9aff74b946b" providerId="AD" clId="Web-{3D1387E3-6296-CF9D-C2E8-341F4F6A12BF}" dt="2021-03-11T00:30:57.663" v="131"/>
          <ac:spMkLst>
            <pc:docMk/>
            <pc:sldMk cId="1929656717" sldId="261"/>
            <ac:spMk id="3" creationId="{0DFC21B7-F9C8-423A-88A8-E56028E8A782}"/>
          </ac:spMkLst>
        </pc:spChg>
        <pc:spChg chg="add">
          <ac:chgData name="Mercedes Elizalde" userId="S::mercedes.elizalde@ccconcern.org::14c2c9c2-833c-41b7-b85a-e9aff74b946b" providerId="AD" clId="Web-{3D1387E3-6296-CF9D-C2E8-341F4F6A12BF}" dt="2021-03-11T00:31:03.257" v="132"/>
          <ac:spMkLst>
            <pc:docMk/>
            <pc:sldMk cId="1929656717" sldId="261"/>
            <ac:spMk id="5" creationId="{4B6AFFF2-D7C5-4AE1-97C6-43C4B76763C4}"/>
          </ac:spMkLst>
        </pc:spChg>
        <pc:spChg chg="add">
          <ac:chgData name="Mercedes Elizalde" userId="S::mercedes.elizalde@ccconcern.org::14c2c9c2-833c-41b7-b85a-e9aff74b946b" providerId="AD" clId="Web-{3D1387E3-6296-CF9D-C2E8-341F4F6A12BF}" dt="2021-03-11T00:31:03.257" v="132"/>
          <ac:spMkLst>
            <pc:docMk/>
            <pc:sldMk cId="1929656717" sldId="261"/>
            <ac:spMk id="6" creationId="{5D1B7DD6-7C1C-4439-839D-6E214306DC01}"/>
          </ac:spMkLst>
        </pc:spChg>
        <pc:spChg chg="add">
          <ac:chgData name="Mercedes Elizalde" userId="S::mercedes.elizalde@ccconcern.org::14c2c9c2-833c-41b7-b85a-e9aff74b946b" providerId="AD" clId="Web-{3D1387E3-6296-CF9D-C2E8-341F4F6A12BF}" dt="2021-03-11T00:31:03.257" v="132"/>
          <ac:spMkLst>
            <pc:docMk/>
            <pc:sldMk cId="1929656717" sldId="261"/>
            <ac:spMk id="7" creationId="{36A0902D-94A6-4E8B-82AF-B96B56FF7D11}"/>
          </ac:spMkLst>
        </pc:spChg>
        <pc:spChg chg="add">
          <ac:chgData name="Mercedes Elizalde" userId="S::mercedes.elizalde@ccconcern.org::14c2c9c2-833c-41b7-b85a-e9aff74b946b" providerId="AD" clId="Web-{3D1387E3-6296-CF9D-C2E8-341F4F6A12BF}" dt="2021-03-11T00:31:03.257" v="132"/>
          <ac:spMkLst>
            <pc:docMk/>
            <pc:sldMk cId="1929656717" sldId="261"/>
            <ac:spMk id="8" creationId="{3C7931D1-7350-4645-B7C1-D52B7D3F70B2}"/>
          </ac:spMkLst>
        </pc:spChg>
        <pc:spChg chg="add">
          <ac:chgData name="Mercedes Elizalde" userId="S::mercedes.elizalde@ccconcern.org::14c2c9c2-833c-41b7-b85a-e9aff74b946b" providerId="AD" clId="Web-{3D1387E3-6296-CF9D-C2E8-341F4F6A12BF}" dt="2021-03-11T00:31:03.257" v="132"/>
          <ac:spMkLst>
            <pc:docMk/>
            <pc:sldMk cId="1929656717" sldId="261"/>
            <ac:spMk id="9" creationId="{3B1761ED-107C-4DB0-B055-E241E043C122}"/>
          </ac:spMkLst>
        </pc:spChg>
        <pc:spChg chg="add">
          <ac:chgData name="Mercedes Elizalde" userId="S::mercedes.elizalde@ccconcern.org::14c2c9c2-833c-41b7-b85a-e9aff74b946b" providerId="AD" clId="Web-{3D1387E3-6296-CF9D-C2E8-341F4F6A12BF}" dt="2021-03-11T00:31:03.257" v="132"/>
          <ac:spMkLst>
            <pc:docMk/>
            <pc:sldMk cId="1929656717" sldId="261"/>
            <ac:spMk id="10" creationId="{BDDE9ACB-69B8-48A0-B405-15A2E1245AC4}"/>
          </ac:spMkLst>
        </pc:spChg>
        <pc:spChg chg="add">
          <ac:chgData name="Mercedes Elizalde" userId="S::mercedes.elizalde@ccconcern.org::14c2c9c2-833c-41b7-b85a-e9aff74b946b" providerId="AD" clId="Web-{3D1387E3-6296-CF9D-C2E8-341F4F6A12BF}" dt="2021-03-11T00:31:03.257" v="132"/>
          <ac:spMkLst>
            <pc:docMk/>
            <pc:sldMk cId="1929656717" sldId="261"/>
            <ac:spMk id="11" creationId="{FEB8BBD3-7337-4B37-95A6-844E35BCCDB9}"/>
          </ac:spMkLst>
        </pc:spChg>
        <pc:spChg chg="add">
          <ac:chgData name="Mercedes Elizalde" userId="S::mercedes.elizalde@ccconcern.org::14c2c9c2-833c-41b7-b85a-e9aff74b946b" providerId="AD" clId="Web-{3D1387E3-6296-CF9D-C2E8-341F4F6A12BF}" dt="2021-03-11T00:31:03.257" v="132"/>
          <ac:spMkLst>
            <pc:docMk/>
            <pc:sldMk cId="1929656717" sldId="261"/>
            <ac:spMk id="12" creationId="{781E68E4-EA72-4303-9FA4-26806B5E9829}"/>
          </ac:spMkLst>
        </pc:spChg>
        <pc:spChg chg="add">
          <ac:chgData name="Mercedes Elizalde" userId="S::mercedes.elizalde@ccconcern.org::14c2c9c2-833c-41b7-b85a-e9aff74b946b" providerId="AD" clId="Web-{3D1387E3-6296-CF9D-C2E8-341F4F6A12BF}" dt="2021-03-11T00:31:03.257" v="132"/>
          <ac:spMkLst>
            <pc:docMk/>
            <pc:sldMk cId="1929656717" sldId="261"/>
            <ac:spMk id="13" creationId="{91CD10CA-FADC-4EF1-8F87-B62231D47200}"/>
          </ac:spMkLst>
        </pc:spChg>
        <pc:spChg chg="add">
          <ac:chgData name="Mercedes Elizalde" userId="S::mercedes.elizalde@ccconcern.org::14c2c9c2-833c-41b7-b85a-e9aff74b946b" providerId="AD" clId="Web-{3D1387E3-6296-CF9D-C2E8-341F4F6A12BF}" dt="2021-03-11T00:31:03.257" v="132"/>
          <ac:spMkLst>
            <pc:docMk/>
            <pc:sldMk cId="1929656717" sldId="261"/>
            <ac:spMk id="14" creationId="{FD75992C-1EBE-479B-AFE3-B77D213C3A34}"/>
          </ac:spMkLst>
        </pc:spChg>
        <pc:spChg chg="add">
          <ac:chgData name="Mercedes Elizalde" userId="S::mercedes.elizalde@ccconcern.org::14c2c9c2-833c-41b7-b85a-e9aff74b946b" providerId="AD" clId="Web-{3D1387E3-6296-CF9D-C2E8-341F4F6A12BF}" dt="2021-03-11T00:31:03.257" v="132"/>
          <ac:spMkLst>
            <pc:docMk/>
            <pc:sldMk cId="1929656717" sldId="261"/>
            <ac:spMk id="15" creationId="{41B1F921-912A-4734-84C2-3CA308EA5FD4}"/>
          </ac:spMkLst>
        </pc:spChg>
        <pc:spChg chg="add">
          <ac:chgData name="Mercedes Elizalde" userId="S::mercedes.elizalde@ccconcern.org::14c2c9c2-833c-41b7-b85a-e9aff74b946b" providerId="AD" clId="Web-{3D1387E3-6296-CF9D-C2E8-341F4F6A12BF}" dt="2021-03-11T00:31:03.257" v="132"/>
          <ac:spMkLst>
            <pc:docMk/>
            <pc:sldMk cId="1929656717" sldId="261"/>
            <ac:spMk id="16" creationId="{06E44395-9974-4449-9C41-4F4589484F22}"/>
          </ac:spMkLst>
        </pc:spChg>
        <pc:spChg chg="add">
          <ac:chgData name="Mercedes Elizalde" userId="S::mercedes.elizalde@ccconcern.org::14c2c9c2-833c-41b7-b85a-e9aff74b946b" providerId="AD" clId="Web-{3D1387E3-6296-CF9D-C2E8-341F4F6A12BF}" dt="2021-03-11T00:31:05.928" v="133"/>
          <ac:spMkLst>
            <pc:docMk/>
            <pc:sldMk cId="1929656717" sldId="261"/>
            <ac:spMk id="18" creationId="{4B6AFFF2-D7C5-4AE1-97C6-43C4B76763C4}"/>
          </ac:spMkLst>
        </pc:spChg>
        <pc:spChg chg="add">
          <ac:chgData name="Mercedes Elizalde" userId="S::mercedes.elizalde@ccconcern.org::14c2c9c2-833c-41b7-b85a-e9aff74b946b" providerId="AD" clId="Web-{3D1387E3-6296-CF9D-C2E8-341F4F6A12BF}" dt="2021-03-11T00:31:05.928" v="133"/>
          <ac:spMkLst>
            <pc:docMk/>
            <pc:sldMk cId="1929656717" sldId="261"/>
            <ac:spMk id="19" creationId="{5D1B7DD6-7C1C-4439-839D-6E214306DC01}"/>
          </ac:spMkLst>
        </pc:spChg>
        <pc:spChg chg="add">
          <ac:chgData name="Mercedes Elizalde" userId="S::mercedes.elizalde@ccconcern.org::14c2c9c2-833c-41b7-b85a-e9aff74b946b" providerId="AD" clId="Web-{3D1387E3-6296-CF9D-C2E8-341F4F6A12BF}" dt="2021-03-11T00:31:05.928" v="133"/>
          <ac:spMkLst>
            <pc:docMk/>
            <pc:sldMk cId="1929656717" sldId="261"/>
            <ac:spMk id="20" creationId="{36A0902D-94A6-4E8B-82AF-B96B56FF7D11}"/>
          </ac:spMkLst>
        </pc:spChg>
        <pc:spChg chg="add">
          <ac:chgData name="Mercedes Elizalde" userId="S::mercedes.elizalde@ccconcern.org::14c2c9c2-833c-41b7-b85a-e9aff74b946b" providerId="AD" clId="Web-{3D1387E3-6296-CF9D-C2E8-341F4F6A12BF}" dt="2021-03-11T00:31:05.928" v="133"/>
          <ac:spMkLst>
            <pc:docMk/>
            <pc:sldMk cId="1929656717" sldId="261"/>
            <ac:spMk id="21" creationId="{3C7931D1-7350-4645-B7C1-D52B7D3F70B2}"/>
          </ac:spMkLst>
        </pc:spChg>
        <pc:spChg chg="add">
          <ac:chgData name="Mercedes Elizalde" userId="S::mercedes.elizalde@ccconcern.org::14c2c9c2-833c-41b7-b85a-e9aff74b946b" providerId="AD" clId="Web-{3D1387E3-6296-CF9D-C2E8-341F4F6A12BF}" dt="2021-03-11T00:31:05.928" v="133"/>
          <ac:spMkLst>
            <pc:docMk/>
            <pc:sldMk cId="1929656717" sldId="261"/>
            <ac:spMk id="22" creationId="{3B1761ED-107C-4DB0-B055-E241E043C122}"/>
          </ac:spMkLst>
        </pc:spChg>
        <pc:spChg chg="add">
          <ac:chgData name="Mercedes Elizalde" userId="S::mercedes.elizalde@ccconcern.org::14c2c9c2-833c-41b7-b85a-e9aff74b946b" providerId="AD" clId="Web-{3D1387E3-6296-CF9D-C2E8-341F4F6A12BF}" dt="2021-03-11T00:31:05.928" v="133"/>
          <ac:spMkLst>
            <pc:docMk/>
            <pc:sldMk cId="1929656717" sldId="261"/>
            <ac:spMk id="23" creationId="{BDDE9ACB-69B8-48A0-B405-15A2E1245AC4}"/>
          </ac:spMkLst>
        </pc:spChg>
        <pc:spChg chg="add">
          <ac:chgData name="Mercedes Elizalde" userId="S::mercedes.elizalde@ccconcern.org::14c2c9c2-833c-41b7-b85a-e9aff74b946b" providerId="AD" clId="Web-{3D1387E3-6296-CF9D-C2E8-341F4F6A12BF}" dt="2021-03-11T00:31:05.928" v="133"/>
          <ac:spMkLst>
            <pc:docMk/>
            <pc:sldMk cId="1929656717" sldId="261"/>
            <ac:spMk id="24" creationId="{FEB8BBD3-7337-4B37-95A6-844E35BCCDB9}"/>
          </ac:spMkLst>
        </pc:spChg>
        <pc:spChg chg="add">
          <ac:chgData name="Mercedes Elizalde" userId="S::mercedes.elizalde@ccconcern.org::14c2c9c2-833c-41b7-b85a-e9aff74b946b" providerId="AD" clId="Web-{3D1387E3-6296-CF9D-C2E8-341F4F6A12BF}" dt="2021-03-11T00:31:05.928" v="133"/>
          <ac:spMkLst>
            <pc:docMk/>
            <pc:sldMk cId="1929656717" sldId="261"/>
            <ac:spMk id="25" creationId="{781E68E4-EA72-4303-9FA4-26806B5E9829}"/>
          </ac:spMkLst>
        </pc:spChg>
        <pc:spChg chg="add">
          <ac:chgData name="Mercedes Elizalde" userId="S::mercedes.elizalde@ccconcern.org::14c2c9c2-833c-41b7-b85a-e9aff74b946b" providerId="AD" clId="Web-{3D1387E3-6296-CF9D-C2E8-341F4F6A12BF}" dt="2021-03-11T00:31:05.928" v="133"/>
          <ac:spMkLst>
            <pc:docMk/>
            <pc:sldMk cId="1929656717" sldId="261"/>
            <ac:spMk id="26" creationId="{91CD10CA-FADC-4EF1-8F87-B62231D47200}"/>
          </ac:spMkLst>
        </pc:spChg>
        <pc:spChg chg="add">
          <ac:chgData name="Mercedes Elizalde" userId="S::mercedes.elizalde@ccconcern.org::14c2c9c2-833c-41b7-b85a-e9aff74b946b" providerId="AD" clId="Web-{3D1387E3-6296-CF9D-C2E8-341F4F6A12BF}" dt="2021-03-11T00:31:05.928" v="133"/>
          <ac:spMkLst>
            <pc:docMk/>
            <pc:sldMk cId="1929656717" sldId="261"/>
            <ac:spMk id="27" creationId="{FD75992C-1EBE-479B-AFE3-B77D213C3A34}"/>
          </ac:spMkLst>
        </pc:spChg>
        <pc:spChg chg="add">
          <ac:chgData name="Mercedes Elizalde" userId="S::mercedes.elizalde@ccconcern.org::14c2c9c2-833c-41b7-b85a-e9aff74b946b" providerId="AD" clId="Web-{3D1387E3-6296-CF9D-C2E8-341F4F6A12BF}" dt="2021-03-11T00:31:05.928" v="133"/>
          <ac:spMkLst>
            <pc:docMk/>
            <pc:sldMk cId="1929656717" sldId="261"/>
            <ac:spMk id="28" creationId="{41B1F921-912A-4734-84C2-3CA308EA5FD4}"/>
          </ac:spMkLst>
        </pc:spChg>
        <pc:spChg chg="add">
          <ac:chgData name="Mercedes Elizalde" userId="S::mercedes.elizalde@ccconcern.org::14c2c9c2-833c-41b7-b85a-e9aff74b946b" providerId="AD" clId="Web-{3D1387E3-6296-CF9D-C2E8-341F4F6A12BF}" dt="2021-03-11T00:31:05.928" v="133"/>
          <ac:spMkLst>
            <pc:docMk/>
            <pc:sldMk cId="1929656717" sldId="261"/>
            <ac:spMk id="29" creationId="{06E44395-9974-4449-9C41-4F4589484F22}"/>
          </ac:spMkLst>
        </pc:spChg>
        <pc:spChg chg="add mod">
          <ac:chgData name="Mercedes Elizalde" userId="S::mercedes.elizalde@ccconcern.org::14c2c9c2-833c-41b7-b85a-e9aff74b946b" providerId="AD" clId="Web-{3D1387E3-6296-CF9D-C2E8-341F4F6A12BF}" dt="2021-03-11T00:56:58.098" v="205" actId="14100"/>
          <ac:spMkLst>
            <pc:docMk/>
            <pc:sldMk cId="1929656717" sldId="261"/>
            <ac:spMk id="30" creationId="{0DF21EB0-9B21-4696-BCC2-C76A660DE4F2}"/>
          </ac:spMkLst>
        </pc:spChg>
        <pc:spChg chg="add">
          <ac:chgData name="Mercedes Elizalde" userId="S::mercedes.elizalde@ccconcern.org::14c2c9c2-833c-41b7-b85a-e9aff74b946b" providerId="AD" clId="Web-{3D1387E3-6296-CF9D-C2E8-341F4F6A12BF}" dt="2021-03-11T00:41:11.396" v="156"/>
          <ac:spMkLst>
            <pc:docMk/>
            <pc:sldMk cId="1929656717" sldId="261"/>
            <ac:spMk id="32" creationId="{5F857553-C5F7-4285-839E-614461CCBA15}"/>
          </ac:spMkLst>
        </pc:spChg>
        <pc:spChg chg="add">
          <ac:chgData name="Mercedes Elizalde" userId="S::mercedes.elizalde@ccconcern.org::14c2c9c2-833c-41b7-b85a-e9aff74b946b" providerId="AD" clId="Web-{3D1387E3-6296-CF9D-C2E8-341F4F6A12BF}" dt="2021-03-11T00:41:11.396" v="156"/>
          <ac:spMkLst>
            <pc:docMk/>
            <pc:sldMk cId="1929656717" sldId="261"/>
            <ac:spMk id="33" creationId="{AA8E8BFD-19B7-468D-A25D-3688A5C3A57A}"/>
          </ac:spMkLst>
        </pc:spChg>
        <pc:spChg chg="add">
          <ac:chgData name="Mercedes Elizalde" userId="S::mercedes.elizalde@ccconcern.org::14c2c9c2-833c-41b7-b85a-e9aff74b946b" providerId="AD" clId="Web-{3D1387E3-6296-CF9D-C2E8-341F4F6A12BF}" dt="2021-03-11T00:41:11.396" v="156"/>
          <ac:spMkLst>
            <pc:docMk/>
            <pc:sldMk cId="1929656717" sldId="261"/>
            <ac:spMk id="34" creationId="{0F0182BC-4638-4D8A-B194-3C0ACD0A12DC}"/>
          </ac:spMkLst>
        </pc:spChg>
        <pc:spChg chg="add">
          <ac:chgData name="Mercedes Elizalde" userId="S::mercedes.elizalde@ccconcern.org::14c2c9c2-833c-41b7-b85a-e9aff74b946b" providerId="AD" clId="Web-{3D1387E3-6296-CF9D-C2E8-341F4F6A12BF}" dt="2021-03-11T00:41:11.396" v="156"/>
          <ac:spMkLst>
            <pc:docMk/>
            <pc:sldMk cId="1929656717" sldId="261"/>
            <ac:spMk id="35" creationId="{3639DD25-3F98-4D2A-8758-E6F8D96DCA7E}"/>
          </ac:spMkLst>
        </pc:spChg>
        <pc:spChg chg="add">
          <ac:chgData name="Mercedes Elizalde" userId="S::mercedes.elizalde@ccconcern.org::14c2c9c2-833c-41b7-b85a-e9aff74b946b" providerId="AD" clId="Web-{3D1387E3-6296-CF9D-C2E8-341F4F6A12BF}" dt="2021-03-11T00:41:11.396" v="156"/>
          <ac:spMkLst>
            <pc:docMk/>
            <pc:sldMk cId="1929656717" sldId="261"/>
            <ac:spMk id="36" creationId="{81DA81AA-AB0C-4544-9ECE-906663CDAFF1}"/>
          </ac:spMkLst>
        </pc:spChg>
        <pc:spChg chg="add">
          <ac:chgData name="Mercedes Elizalde" userId="S::mercedes.elizalde@ccconcern.org::14c2c9c2-833c-41b7-b85a-e9aff74b946b" providerId="AD" clId="Web-{3D1387E3-6296-CF9D-C2E8-341F4F6A12BF}" dt="2021-03-11T00:41:11.396" v="156"/>
          <ac:spMkLst>
            <pc:docMk/>
            <pc:sldMk cId="1929656717" sldId="261"/>
            <ac:spMk id="37" creationId="{F8F1B05D-B9EA-4DC4-9438-82A0C4953AAF}"/>
          </ac:spMkLst>
        </pc:spChg>
        <pc:spChg chg="add">
          <ac:chgData name="Mercedes Elizalde" userId="S::mercedes.elizalde@ccconcern.org::14c2c9c2-833c-41b7-b85a-e9aff74b946b" providerId="AD" clId="Web-{3D1387E3-6296-CF9D-C2E8-341F4F6A12BF}" dt="2021-03-11T00:41:11.396" v="156"/>
          <ac:spMkLst>
            <pc:docMk/>
            <pc:sldMk cId="1929656717" sldId="261"/>
            <ac:spMk id="38" creationId="{300AB400-CD11-4BCF-9F0D-5A13EF2A605D}"/>
          </ac:spMkLst>
        </pc:spChg>
        <pc:spChg chg="add">
          <ac:chgData name="Mercedes Elizalde" userId="S::mercedes.elizalde@ccconcern.org::14c2c9c2-833c-41b7-b85a-e9aff74b946b" providerId="AD" clId="Web-{3D1387E3-6296-CF9D-C2E8-341F4F6A12BF}" dt="2021-03-11T00:41:11.396" v="156"/>
          <ac:spMkLst>
            <pc:docMk/>
            <pc:sldMk cId="1929656717" sldId="261"/>
            <ac:spMk id="39" creationId="{76C9699B-A49D-4AFA-A746-FA9C63946E16}"/>
          </ac:spMkLst>
        </pc:spChg>
        <pc:spChg chg="add">
          <ac:chgData name="Mercedes Elizalde" userId="S::mercedes.elizalde@ccconcern.org::14c2c9c2-833c-41b7-b85a-e9aff74b946b" providerId="AD" clId="Web-{3D1387E3-6296-CF9D-C2E8-341F4F6A12BF}" dt="2021-03-11T00:41:11.396" v="156"/>
          <ac:spMkLst>
            <pc:docMk/>
            <pc:sldMk cId="1929656717" sldId="261"/>
            <ac:spMk id="40" creationId="{31B2B91D-B207-40C2-B697-86CFCBBC3553}"/>
          </ac:spMkLst>
        </pc:spChg>
        <pc:spChg chg="add">
          <ac:chgData name="Mercedes Elizalde" userId="S::mercedes.elizalde@ccconcern.org::14c2c9c2-833c-41b7-b85a-e9aff74b946b" providerId="AD" clId="Web-{3D1387E3-6296-CF9D-C2E8-341F4F6A12BF}" dt="2021-03-11T00:41:11.396" v="156"/>
          <ac:spMkLst>
            <pc:docMk/>
            <pc:sldMk cId="1929656717" sldId="261"/>
            <ac:spMk id="41" creationId="{C60867A0-99FE-47D8-B70D-896FC69EE2F6}"/>
          </ac:spMkLst>
        </pc:spChg>
        <pc:spChg chg="add">
          <ac:chgData name="Mercedes Elizalde" userId="S::mercedes.elizalde@ccconcern.org::14c2c9c2-833c-41b7-b85a-e9aff74b946b" providerId="AD" clId="Web-{3D1387E3-6296-CF9D-C2E8-341F4F6A12BF}" dt="2021-03-11T00:41:11.396" v="156"/>
          <ac:spMkLst>
            <pc:docMk/>
            <pc:sldMk cId="1929656717" sldId="261"/>
            <ac:spMk id="42" creationId="{E9A1D911-2B25-4E7A-9CEA-7DA634291B07}"/>
          </ac:spMkLst>
        </pc:spChg>
        <pc:spChg chg="add">
          <ac:chgData name="Mercedes Elizalde" userId="S::mercedes.elizalde@ccconcern.org::14c2c9c2-833c-41b7-b85a-e9aff74b946b" providerId="AD" clId="Web-{3D1387E3-6296-CF9D-C2E8-341F4F6A12BF}" dt="2021-03-11T00:41:11.396" v="156"/>
          <ac:spMkLst>
            <pc:docMk/>
            <pc:sldMk cId="1929656717" sldId="261"/>
            <ac:spMk id="43" creationId="{A273EB08-323B-4CED-B9B4-E06F4E86B914}"/>
          </ac:spMkLst>
        </pc:spChg>
        <pc:spChg chg="add">
          <ac:chgData name="Mercedes Elizalde" userId="S::mercedes.elizalde@ccconcern.org::14c2c9c2-833c-41b7-b85a-e9aff74b946b" providerId="AD" clId="Web-{3D1387E3-6296-CF9D-C2E8-341F4F6A12BF}" dt="2021-03-11T00:56:44.832" v="202"/>
          <ac:spMkLst>
            <pc:docMk/>
            <pc:sldMk cId="1929656717" sldId="261"/>
            <ac:spMk id="340" creationId="{23CAACD9-296C-4D40-AD99-09DB544D8F74}"/>
          </ac:spMkLst>
        </pc:spChg>
        <pc:spChg chg="add">
          <ac:chgData name="Mercedes Elizalde" userId="S::mercedes.elizalde@ccconcern.org::14c2c9c2-833c-41b7-b85a-e9aff74b946b" providerId="AD" clId="Web-{3D1387E3-6296-CF9D-C2E8-341F4F6A12BF}" dt="2021-03-11T00:56:44.832" v="202"/>
          <ac:spMkLst>
            <pc:docMk/>
            <pc:sldMk cId="1929656717" sldId="261"/>
            <ac:spMk id="341" creationId="{80C097F3-E769-4730-9F44-E0CE5FC5CA27}"/>
          </ac:spMkLst>
        </pc:spChg>
        <pc:spChg chg="add">
          <ac:chgData name="Mercedes Elizalde" userId="S::mercedes.elizalde@ccconcern.org::14c2c9c2-833c-41b7-b85a-e9aff74b946b" providerId="AD" clId="Web-{3D1387E3-6296-CF9D-C2E8-341F4F6A12BF}" dt="2021-03-11T00:56:44.832" v="202"/>
          <ac:spMkLst>
            <pc:docMk/>
            <pc:sldMk cId="1929656717" sldId="261"/>
            <ac:spMk id="342" creationId="{6DE77C86-D5A4-4E88-BADA-8F8DC76D1A9C}"/>
          </ac:spMkLst>
        </pc:spChg>
        <pc:spChg chg="add">
          <ac:chgData name="Mercedes Elizalde" userId="S::mercedes.elizalde@ccconcern.org::14c2c9c2-833c-41b7-b85a-e9aff74b946b" providerId="AD" clId="Web-{3D1387E3-6296-CF9D-C2E8-341F4F6A12BF}" dt="2021-03-11T00:56:44.832" v="202"/>
          <ac:spMkLst>
            <pc:docMk/>
            <pc:sldMk cId="1929656717" sldId="261"/>
            <ac:spMk id="343" creationId="{F2133ABE-37DD-472B-80A8-85B7A288D7F6}"/>
          </ac:spMkLst>
        </pc:spChg>
        <pc:spChg chg="add">
          <ac:chgData name="Mercedes Elizalde" userId="S::mercedes.elizalde@ccconcern.org::14c2c9c2-833c-41b7-b85a-e9aff74b946b" providerId="AD" clId="Web-{3D1387E3-6296-CF9D-C2E8-341F4F6A12BF}" dt="2021-03-11T00:56:44.832" v="202"/>
          <ac:spMkLst>
            <pc:docMk/>
            <pc:sldMk cId="1929656717" sldId="261"/>
            <ac:spMk id="344" creationId="{A08B57F4-2F6F-49E2-BBC9-1CB96AC8CD88}"/>
          </ac:spMkLst>
        </pc:spChg>
        <pc:spChg chg="add">
          <ac:chgData name="Mercedes Elizalde" userId="S::mercedes.elizalde@ccconcern.org::14c2c9c2-833c-41b7-b85a-e9aff74b946b" providerId="AD" clId="Web-{3D1387E3-6296-CF9D-C2E8-341F4F6A12BF}" dt="2021-03-11T00:56:44.832" v="202"/>
          <ac:spMkLst>
            <pc:docMk/>
            <pc:sldMk cId="1929656717" sldId="261"/>
            <ac:spMk id="345" creationId="{ADDAB558-FF01-43AF-ACE7-46782F26BFA8}"/>
          </ac:spMkLst>
        </pc:spChg>
        <pc:spChg chg="add">
          <ac:chgData name="Mercedes Elizalde" userId="S::mercedes.elizalde@ccconcern.org::14c2c9c2-833c-41b7-b85a-e9aff74b946b" providerId="AD" clId="Web-{3D1387E3-6296-CF9D-C2E8-341F4F6A12BF}" dt="2021-03-11T00:56:44.832" v="202"/>
          <ac:spMkLst>
            <pc:docMk/>
            <pc:sldMk cId="1929656717" sldId="261"/>
            <ac:spMk id="346" creationId="{EC015DB9-7F24-46B5-BBCA-1A30944D74F5}"/>
          </ac:spMkLst>
        </pc:spChg>
        <pc:spChg chg="add">
          <ac:chgData name="Mercedes Elizalde" userId="S::mercedes.elizalde@ccconcern.org::14c2c9c2-833c-41b7-b85a-e9aff74b946b" providerId="AD" clId="Web-{3D1387E3-6296-CF9D-C2E8-341F4F6A12BF}" dt="2021-03-11T00:56:44.832" v="202"/>
          <ac:spMkLst>
            <pc:docMk/>
            <pc:sldMk cId="1929656717" sldId="261"/>
            <ac:spMk id="347" creationId="{946E53F7-AE9A-4D36-B238-C59CDAAE4581}"/>
          </ac:spMkLst>
        </pc:spChg>
        <pc:spChg chg="add">
          <ac:chgData name="Mercedes Elizalde" userId="S::mercedes.elizalde@ccconcern.org::14c2c9c2-833c-41b7-b85a-e9aff74b946b" providerId="AD" clId="Web-{3D1387E3-6296-CF9D-C2E8-341F4F6A12BF}" dt="2021-03-11T00:56:44.832" v="202"/>
          <ac:spMkLst>
            <pc:docMk/>
            <pc:sldMk cId="1929656717" sldId="261"/>
            <ac:spMk id="348" creationId="{36FE692B-3731-4722-A30A-E1115327CDDD}"/>
          </ac:spMkLst>
        </pc:spChg>
        <pc:spChg chg="add">
          <ac:chgData name="Mercedes Elizalde" userId="S::mercedes.elizalde@ccconcern.org::14c2c9c2-833c-41b7-b85a-e9aff74b946b" providerId="AD" clId="Web-{3D1387E3-6296-CF9D-C2E8-341F4F6A12BF}" dt="2021-03-11T00:56:44.832" v="202"/>
          <ac:spMkLst>
            <pc:docMk/>
            <pc:sldMk cId="1929656717" sldId="261"/>
            <ac:spMk id="349" creationId="{2045449D-A4F8-4F00-AE34-EFC42DF587B4}"/>
          </ac:spMkLst>
        </pc:spChg>
        <pc:spChg chg="add">
          <ac:chgData name="Mercedes Elizalde" userId="S::mercedes.elizalde@ccconcern.org::14c2c9c2-833c-41b7-b85a-e9aff74b946b" providerId="AD" clId="Web-{3D1387E3-6296-CF9D-C2E8-341F4F6A12BF}" dt="2021-03-11T00:56:44.832" v="202"/>
          <ac:spMkLst>
            <pc:docMk/>
            <pc:sldMk cId="1929656717" sldId="261"/>
            <ac:spMk id="350" creationId="{388A7E84-F2E5-4AE2-A89E-05A99934AD9C}"/>
          </ac:spMkLst>
        </pc:spChg>
        <pc:spChg chg="add">
          <ac:chgData name="Mercedes Elizalde" userId="S::mercedes.elizalde@ccconcern.org::14c2c9c2-833c-41b7-b85a-e9aff74b946b" providerId="AD" clId="Web-{3D1387E3-6296-CF9D-C2E8-341F4F6A12BF}" dt="2021-03-11T00:56:44.832" v="202"/>
          <ac:spMkLst>
            <pc:docMk/>
            <pc:sldMk cId="1929656717" sldId="261"/>
            <ac:spMk id="351" creationId="{7534E387-E405-4E94-A309-9911153BAB59}"/>
          </ac:spMkLst>
        </pc:spChg>
        <pc:grpChg chg="add del mod">
          <ac:chgData name="Mercedes Elizalde" userId="S::mercedes.elizalde@ccconcern.org::14c2c9c2-833c-41b7-b85a-e9aff74b946b" providerId="AD" clId="Web-{3D1387E3-6296-CF9D-C2E8-341F4F6A12BF}" dt="2021-03-11T00:31:17.350" v="135"/>
          <ac:grpSpMkLst>
            <pc:docMk/>
            <pc:sldMk cId="1929656717" sldId="261"/>
            <ac:grpSpMk id="4" creationId="{292D1443-921B-4BFE-AF04-1D2CF265DC9C}"/>
          </ac:grpSpMkLst>
        </pc:grpChg>
        <pc:grpChg chg="add del mod">
          <ac:chgData name="Mercedes Elizalde" userId="S::mercedes.elizalde@ccconcern.org::14c2c9c2-833c-41b7-b85a-e9aff74b946b" providerId="AD" clId="Web-{3D1387E3-6296-CF9D-C2E8-341F4F6A12BF}" dt="2021-03-11T00:50:01.005" v="175"/>
          <ac:grpSpMkLst>
            <pc:docMk/>
            <pc:sldMk cId="1929656717" sldId="261"/>
            <ac:grpSpMk id="17" creationId="{292D1443-921B-4BFE-AF04-1D2CF265DC9C}"/>
          </ac:grpSpMkLst>
        </pc:grpChg>
        <pc:grpChg chg="add del mod">
          <ac:chgData name="Mercedes Elizalde" userId="S::mercedes.elizalde@ccconcern.org::14c2c9c2-833c-41b7-b85a-e9aff74b946b" providerId="AD" clId="Web-{3D1387E3-6296-CF9D-C2E8-341F4F6A12BF}" dt="2021-03-11T00:49:58.723" v="174"/>
          <ac:grpSpMkLst>
            <pc:docMk/>
            <pc:sldMk cId="1929656717" sldId="261"/>
            <ac:grpSpMk id="31" creationId="{3FD18969-0544-424F-9B4E-CF3D943E95D6}"/>
          </ac:grpSpMkLst>
        </pc:grpChg>
        <pc:grpChg chg="add mod">
          <ac:chgData name="Mercedes Elizalde" userId="S::mercedes.elizalde@ccconcern.org::14c2c9c2-833c-41b7-b85a-e9aff74b946b" providerId="AD" clId="Web-{3D1387E3-6296-CF9D-C2E8-341F4F6A12BF}" dt="2021-03-11T00:57:03.238" v="206" actId="14100"/>
          <ac:grpSpMkLst>
            <pc:docMk/>
            <pc:sldMk cId="1929656717" sldId="261"/>
            <ac:grpSpMk id="339" creationId="{B0ECDE43-C0B3-4AB7-861A-2A48244C6809}"/>
          </ac:grpSpMkLst>
        </pc:grpChg>
        <pc:graphicFrameChg chg="add del mod modGraphic">
          <ac:chgData name="Mercedes Elizalde" userId="S::mercedes.elizalde@ccconcern.org::14c2c9c2-833c-41b7-b85a-e9aff74b946b" providerId="AD" clId="Web-{3D1387E3-6296-CF9D-C2E8-341F4F6A12BF}" dt="2021-03-11T00:53:58.911" v="201"/>
          <ac:graphicFrameMkLst>
            <pc:docMk/>
            <pc:sldMk cId="1929656717" sldId="261"/>
            <ac:graphicFrameMk id="44" creationId="{078459A2-8A4D-4110-A7F6-131EA611431F}"/>
          </ac:graphicFrameMkLst>
        </pc:graphicFrameChg>
      </pc:sldChg>
      <pc:sldChg chg="modSp new">
        <pc:chgData name="Mercedes Elizalde" userId="S::mercedes.elizalde@ccconcern.org::14c2c9c2-833c-41b7-b85a-e9aff74b946b" providerId="AD" clId="Web-{3D1387E3-6296-CF9D-C2E8-341F4F6A12BF}" dt="2021-03-11T00:58:10.723" v="216" actId="20577"/>
        <pc:sldMkLst>
          <pc:docMk/>
          <pc:sldMk cId="278021868" sldId="264"/>
        </pc:sldMkLst>
        <pc:spChg chg="mod">
          <ac:chgData name="Mercedes Elizalde" userId="S::mercedes.elizalde@ccconcern.org::14c2c9c2-833c-41b7-b85a-e9aff74b946b" providerId="AD" clId="Web-{3D1387E3-6296-CF9D-C2E8-341F4F6A12BF}" dt="2021-03-11T00:58:10.723" v="216" actId="20577"/>
          <ac:spMkLst>
            <pc:docMk/>
            <pc:sldMk cId="278021868" sldId="264"/>
            <ac:spMk id="3" creationId="{C0765ADC-5C04-45BA-89A7-4C1EF21EBE2A}"/>
          </ac:spMkLst>
        </pc:spChg>
      </pc:sldChg>
    </pc:docChg>
  </pc:docChgLst>
  <pc:docChgLst>
    <pc:chgData name="Mercedes Elizalde" userId="S::mercedes.elizalde@ccconcern.org::14c2c9c2-833c-41b7-b85a-e9aff74b946b" providerId="AD" clId="Web-{770FB39F-0013-B000-D848-8BF1392924DC}"/>
    <pc:docChg chg="modSld">
      <pc:chgData name="Mercedes Elizalde" userId="S::mercedes.elizalde@ccconcern.org::14c2c9c2-833c-41b7-b85a-e9aff74b946b" providerId="AD" clId="Web-{770FB39F-0013-B000-D848-8BF1392924DC}" dt="2021-03-11T01:15:43.537" v="1181" actId="1076"/>
      <pc:docMkLst>
        <pc:docMk/>
      </pc:docMkLst>
      <pc:sldChg chg="modSp">
        <pc:chgData name="Mercedes Elizalde" userId="S::mercedes.elizalde@ccconcern.org::14c2c9c2-833c-41b7-b85a-e9aff74b946b" providerId="AD" clId="Web-{770FB39F-0013-B000-D848-8BF1392924DC}" dt="2021-03-11T00:59:36.876" v="45" actId="20577"/>
        <pc:sldMkLst>
          <pc:docMk/>
          <pc:sldMk cId="1929656717" sldId="261"/>
        </pc:sldMkLst>
        <pc:spChg chg="mod">
          <ac:chgData name="Mercedes Elizalde" userId="S::mercedes.elizalde@ccconcern.org::14c2c9c2-833c-41b7-b85a-e9aff74b946b" providerId="AD" clId="Web-{770FB39F-0013-B000-D848-8BF1392924DC}" dt="2021-03-11T00:59:30.751" v="41" actId="20577"/>
          <ac:spMkLst>
            <pc:docMk/>
            <pc:sldMk cId="1929656717" sldId="261"/>
            <ac:spMk id="344" creationId="{A08B57F4-2F6F-49E2-BBC9-1CB96AC8CD88}"/>
          </ac:spMkLst>
        </pc:spChg>
        <pc:spChg chg="mod">
          <ac:chgData name="Mercedes Elizalde" userId="S::mercedes.elizalde@ccconcern.org::14c2c9c2-833c-41b7-b85a-e9aff74b946b" providerId="AD" clId="Web-{770FB39F-0013-B000-D848-8BF1392924DC}" dt="2021-03-11T00:59:36.876" v="45" actId="20577"/>
          <ac:spMkLst>
            <pc:docMk/>
            <pc:sldMk cId="1929656717" sldId="261"/>
            <ac:spMk id="347" creationId="{946E53F7-AE9A-4D36-B238-C59CDAAE4581}"/>
          </ac:spMkLst>
        </pc:spChg>
      </pc:sldChg>
      <pc:sldChg chg="addSp delSp modSp">
        <pc:chgData name="Mercedes Elizalde" userId="S::mercedes.elizalde@ccconcern.org::14c2c9c2-833c-41b7-b85a-e9aff74b946b" providerId="AD" clId="Web-{770FB39F-0013-B000-D848-8BF1392924DC}" dt="2021-03-11T01:15:43.537" v="1181" actId="1076"/>
        <pc:sldMkLst>
          <pc:docMk/>
          <pc:sldMk cId="278021868" sldId="264"/>
        </pc:sldMkLst>
        <pc:spChg chg="del">
          <ac:chgData name="Mercedes Elizalde" userId="S::mercedes.elizalde@ccconcern.org::14c2c9c2-833c-41b7-b85a-e9aff74b946b" providerId="AD" clId="Web-{770FB39F-0013-B000-D848-8BF1392924DC}" dt="2021-03-11T00:58:39.954" v="0"/>
          <ac:spMkLst>
            <pc:docMk/>
            <pc:sldMk cId="278021868" sldId="264"/>
            <ac:spMk id="2" creationId="{056F74D2-8184-4939-A866-DD4CCFBFAB19}"/>
          </ac:spMkLst>
        </pc:spChg>
        <pc:graphicFrameChg chg="add mod ord modGraphic">
          <ac:chgData name="Mercedes Elizalde" userId="S::mercedes.elizalde@ccconcern.org::14c2c9c2-833c-41b7-b85a-e9aff74b946b" providerId="AD" clId="Web-{770FB39F-0013-B000-D848-8BF1392924DC}" dt="2021-03-11T01:15:43.537" v="1181" actId="1076"/>
          <ac:graphicFrameMkLst>
            <pc:docMk/>
            <pc:sldMk cId="278021868" sldId="264"/>
            <ac:graphicFrameMk id="4" creationId="{21AF20C6-6C30-427B-B574-28299B3B764D}"/>
          </ac:graphicFrameMkLst>
        </pc:graphicFrameChg>
      </pc:sldChg>
    </pc:docChg>
  </pc:docChgLst>
  <pc:docChgLst>
    <pc:chgData name="Mercedes Elizalde" userId="S::mercedes.elizalde@ccconcern.org::14c2c9c2-833c-41b7-b85a-e9aff74b946b" providerId="AD" clId="Web-{24BAB29F-E0FE-C000-0196-C1849893A33A}"/>
    <pc:docChg chg="delSld modSld">
      <pc:chgData name="Mercedes Elizalde" userId="S::mercedes.elizalde@ccconcern.org::14c2c9c2-833c-41b7-b85a-e9aff74b946b" providerId="AD" clId="Web-{24BAB29F-E0FE-C000-0196-C1849893A33A}" dt="2021-03-10T00:49:31.470" v="243" actId="20577"/>
      <pc:docMkLst>
        <pc:docMk/>
      </pc:docMkLst>
      <pc:sldChg chg="modSp">
        <pc:chgData name="Mercedes Elizalde" userId="S::mercedes.elizalde@ccconcern.org::14c2c9c2-833c-41b7-b85a-e9aff74b946b" providerId="AD" clId="Web-{24BAB29F-E0FE-C000-0196-C1849893A33A}" dt="2021-03-10T00:08:30.697" v="26" actId="20577"/>
        <pc:sldMkLst>
          <pc:docMk/>
          <pc:sldMk cId="801053156" sldId="256"/>
        </pc:sldMkLst>
        <pc:spChg chg="mod">
          <ac:chgData name="Mercedes Elizalde" userId="S::mercedes.elizalde@ccconcern.org::14c2c9c2-833c-41b7-b85a-e9aff74b946b" providerId="AD" clId="Web-{24BAB29F-E0FE-C000-0196-C1849893A33A}" dt="2021-03-10T00:07:54.462" v="13" actId="20577"/>
          <ac:spMkLst>
            <pc:docMk/>
            <pc:sldMk cId="801053156" sldId="256"/>
            <ac:spMk id="2" creationId="{69AE852A-887B-4469-AC70-06425FF958B0}"/>
          </ac:spMkLst>
        </pc:spChg>
        <pc:spChg chg="mod">
          <ac:chgData name="Mercedes Elizalde" userId="S::mercedes.elizalde@ccconcern.org::14c2c9c2-833c-41b7-b85a-e9aff74b946b" providerId="AD" clId="Web-{24BAB29F-E0FE-C000-0196-C1849893A33A}" dt="2021-03-10T00:08:30.697" v="26" actId="20577"/>
          <ac:spMkLst>
            <pc:docMk/>
            <pc:sldMk cId="801053156" sldId="256"/>
            <ac:spMk id="3" creationId="{0C048001-3771-4B04-A027-CF45A4DFEF05}"/>
          </ac:spMkLst>
        </pc:spChg>
        <pc:spChg chg="mod">
          <ac:chgData name="Mercedes Elizalde" userId="S::mercedes.elizalde@ccconcern.org::14c2c9c2-833c-41b7-b85a-e9aff74b946b" providerId="AD" clId="Web-{24BAB29F-E0FE-C000-0196-C1849893A33A}" dt="2021-03-10T00:07:41.275" v="8" actId="20577"/>
          <ac:spMkLst>
            <pc:docMk/>
            <pc:sldMk cId="801053156" sldId="256"/>
            <ac:spMk id="4" creationId="{600C8EE0-B18D-405D-A2F3-8F4E76FC0B55}"/>
          </ac:spMkLst>
        </pc:spChg>
      </pc:sldChg>
      <pc:sldChg chg="addSp delSp modSp mod modClrScheme chgLayout">
        <pc:chgData name="Mercedes Elizalde" userId="S::mercedes.elizalde@ccconcern.org::14c2c9c2-833c-41b7-b85a-e9aff74b946b" providerId="AD" clId="Web-{24BAB29F-E0FE-C000-0196-C1849893A33A}" dt="2021-03-10T00:27:51.956" v="82" actId="20577"/>
        <pc:sldMkLst>
          <pc:docMk/>
          <pc:sldMk cId="2642458711" sldId="257"/>
        </pc:sldMkLst>
        <pc:spChg chg="del">
          <ac:chgData name="Mercedes Elizalde" userId="S::mercedes.elizalde@ccconcern.org::14c2c9c2-833c-41b7-b85a-e9aff74b946b" providerId="AD" clId="Web-{24BAB29F-E0FE-C000-0196-C1849893A33A}" dt="2021-03-10T00:22:14.594" v="35"/>
          <ac:spMkLst>
            <pc:docMk/>
            <pc:sldMk cId="2642458711" sldId="257"/>
            <ac:spMk id="2" creationId="{00000000-0000-0000-0000-000000000000}"/>
          </ac:spMkLst>
        </pc:spChg>
        <pc:spChg chg="del mod ord">
          <ac:chgData name="Mercedes Elizalde" userId="S::mercedes.elizalde@ccconcern.org::14c2c9c2-833c-41b7-b85a-e9aff74b946b" providerId="AD" clId="Web-{24BAB29F-E0FE-C000-0196-C1849893A33A}" dt="2021-03-10T00:22:27.063" v="36"/>
          <ac:spMkLst>
            <pc:docMk/>
            <pc:sldMk cId="2642458711" sldId="257"/>
            <ac:spMk id="3" creationId="{00000000-0000-0000-0000-000000000000}"/>
          </ac:spMkLst>
        </pc:spChg>
        <pc:spChg chg="add del mod">
          <ac:chgData name="Mercedes Elizalde" userId="S::mercedes.elizalde@ccconcern.org::14c2c9c2-833c-41b7-b85a-e9aff74b946b" providerId="AD" clId="Web-{24BAB29F-E0FE-C000-0196-C1849893A33A}" dt="2021-03-10T00:26:39.612" v="64"/>
          <ac:spMkLst>
            <pc:docMk/>
            <pc:sldMk cId="2642458711" sldId="257"/>
            <ac:spMk id="4" creationId="{C21C1DBE-5F56-4E53-A1EF-FFC796358EA4}"/>
          </ac:spMkLst>
        </pc:spChg>
        <pc:spChg chg="add del mod ord">
          <ac:chgData name="Mercedes Elizalde" userId="S::mercedes.elizalde@ccconcern.org::14c2c9c2-833c-41b7-b85a-e9aff74b946b" providerId="AD" clId="Web-{24BAB29F-E0FE-C000-0196-C1849893A33A}" dt="2021-03-10T00:26:33.518" v="60"/>
          <ac:spMkLst>
            <pc:docMk/>
            <pc:sldMk cId="2642458711" sldId="257"/>
            <ac:spMk id="5" creationId="{BB2C1DFE-F970-496D-8F5E-AF4EE1C88E01}"/>
          </ac:spMkLst>
        </pc:spChg>
        <pc:spChg chg="add del mod ord">
          <ac:chgData name="Mercedes Elizalde" userId="S::mercedes.elizalde@ccconcern.org::14c2c9c2-833c-41b7-b85a-e9aff74b946b" providerId="AD" clId="Web-{24BAB29F-E0FE-C000-0196-C1849893A33A}" dt="2021-03-10T00:26:33.518" v="60"/>
          <ac:spMkLst>
            <pc:docMk/>
            <pc:sldMk cId="2642458711" sldId="257"/>
            <ac:spMk id="6" creationId="{319013E2-4E19-4A43-B890-0BA49A350B2D}"/>
          </ac:spMkLst>
        </pc:spChg>
        <pc:spChg chg="add mod">
          <ac:chgData name="Mercedes Elizalde" userId="S::mercedes.elizalde@ccconcern.org::14c2c9c2-833c-41b7-b85a-e9aff74b946b" providerId="AD" clId="Web-{24BAB29F-E0FE-C000-0196-C1849893A33A}" dt="2021-03-10T00:27:51.956" v="82" actId="20577"/>
          <ac:spMkLst>
            <pc:docMk/>
            <pc:sldMk cId="2642458711" sldId="257"/>
            <ac:spMk id="7" creationId="{1E988FEC-6EB4-4279-9852-0878A39C6525}"/>
          </ac:spMkLst>
        </pc:spChg>
        <pc:spChg chg="add mod">
          <ac:chgData name="Mercedes Elizalde" userId="S::mercedes.elizalde@ccconcern.org::14c2c9c2-833c-41b7-b85a-e9aff74b946b" providerId="AD" clId="Web-{24BAB29F-E0FE-C000-0196-C1849893A33A}" dt="2021-03-10T00:27:45.659" v="81" actId="20577"/>
          <ac:spMkLst>
            <pc:docMk/>
            <pc:sldMk cId="2642458711" sldId="257"/>
            <ac:spMk id="8" creationId="{E5268943-9167-480E-A918-5493D9F42328}"/>
          </ac:spMkLst>
        </pc:spChg>
      </pc:sldChg>
      <pc:sldChg chg="delSp modSp mod modClrScheme chgLayout">
        <pc:chgData name="Mercedes Elizalde" userId="S::mercedes.elizalde@ccconcern.org::14c2c9c2-833c-41b7-b85a-e9aff74b946b" providerId="AD" clId="Web-{24BAB29F-E0FE-C000-0196-C1849893A33A}" dt="2021-03-10T00:31:33.879" v="108" actId="20577"/>
        <pc:sldMkLst>
          <pc:docMk/>
          <pc:sldMk cId="3754320507" sldId="258"/>
        </pc:sldMkLst>
        <pc:spChg chg="mod ord">
          <ac:chgData name="Mercedes Elizalde" userId="S::mercedes.elizalde@ccconcern.org::14c2c9c2-833c-41b7-b85a-e9aff74b946b" providerId="AD" clId="Web-{24BAB29F-E0FE-C000-0196-C1849893A33A}" dt="2021-03-10T00:30:02.613" v="87" actId="20577"/>
          <ac:spMkLst>
            <pc:docMk/>
            <pc:sldMk cId="3754320507" sldId="258"/>
            <ac:spMk id="4" creationId="{00000000-0000-0000-0000-000000000000}"/>
          </ac:spMkLst>
        </pc:spChg>
        <pc:spChg chg="mod ord">
          <ac:chgData name="Mercedes Elizalde" userId="S::mercedes.elizalde@ccconcern.org::14c2c9c2-833c-41b7-b85a-e9aff74b946b" providerId="AD" clId="Web-{24BAB29F-E0FE-C000-0196-C1849893A33A}" dt="2021-03-10T00:31:33.879" v="108" actId="20577"/>
          <ac:spMkLst>
            <pc:docMk/>
            <pc:sldMk cId="3754320507" sldId="258"/>
            <ac:spMk id="5" creationId="{00000000-0000-0000-0000-000000000000}"/>
          </ac:spMkLst>
        </pc:spChg>
        <pc:spChg chg="del">
          <ac:chgData name="Mercedes Elizalde" userId="S::mercedes.elizalde@ccconcern.org::14c2c9c2-833c-41b7-b85a-e9aff74b946b" providerId="AD" clId="Web-{24BAB29F-E0FE-C000-0196-C1849893A33A}" dt="2021-03-10T00:29:33.097" v="83"/>
          <ac:spMkLst>
            <pc:docMk/>
            <pc:sldMk cId="3754320507" sldId="258"/>
            <ac:spMk id="6" creationId="{00000000-0000-0000-0000-000000000000}"/>
          </ac:spMkLst>
        </pc:spChg>
      </pc:sldChg>
      <pc:sldChg chg="addSp delSp modSp mod modClrScheme chgLayout">
        <pc:chgData name="Mercedes Elizalde" userId="S::mercedes.elizalde@ccconcern.org::14c2c9c2-833c-41b7-b85a-e9aff74b946b" providerId="AD" clId="Web-{24BAB29F-E0FE-C000-0196-C1849893A33A}" dt="2021-03-10T00:49:31.470" v="243" actId="20577"/>
        <pc:sldMkLst>
          <pc:docMk/>
          <pc:sldMk cId="3023683881" sldId="259"/>
        </pc:sldMkLst>
        <pc:spChg chg="add mod ord">
          <ac:chgData name="Mercedes Elizalde" userId="S::mercedes.elizalde@ccconcern.org::14c2c9c2-833c-41b7-b85a-e9aff74b946b" providerId="AD" clId="Web-{24BAB29F-E0FE-C000-0196-C1849893A33A}" dt="2021-03-10T00:49:31.470" v="243" actId="20577"/>
          <ac:spMkLst>
            <pc:docMk/>
            <pc:sldMk cId="3023683881" sldId="259"/>
            <ac:spMk id="2" creationId="{EFB48CCE-43CA-4D7E-9C9F-87FE7F13A3BB}"/>
          </ac:spMkLst>
        </pc:spChg>
        <pc:spChg chg="mod ord">
          <ac:chgData name="Mercedes Elizalde" userId="S::mercedes.elizalde@ccconcern.org::14c2c9c2-833c-41b7-b85a-e9aff74b946b" providerId="AD" clId="Web-{24BAB29F-E0FE-C000-0196-C1849893A33A}" dt="2021-03-10T00:49:02.189" v="226"/>
          <ac:spMkLst>
            <pc:docMk/>
            <pc:sldMk cId="3023683881" sldId="259"/>
            <ac:spMk id="5" creationId="{00000000-0000-0000-0000-000000000000}"/>
          </ac:spMkLst>
        </pc:spChg>
        <pc:spChg chg="del">
          <ac:chgData name="Mercedes Elizalde" userId="S::mercedes.elizalde@ccconcern.org::14c2c9c2-833c-41b7-b85a-e9aff74b946b" providerId="AD" clId="Web-{24BAB29F-E0FE-C000-0196-C1849893A33A}" dt="2021-03-10T00:32:11.380" v="109"/>
          <ac:spMkLst>
            <pc:docMk/>
            <pc:sldMk cId="3023683881" sldId="259"/>
            <ac:spMk id="6" creationId="{00000000-0000-0000-0000-000000000000}"/>
          </ac:spMkLst>
        </pc:spChg>
        <pc:spChg chg="mod ord">
          <ac:chgData name="Mercedes Elizalde" userId="S::mercedes.elizalde@ccconcern.org::14c2c9c2-833c-41b7-b85a-e9aff74b946b" providerId="AD" clId="Web-{24BAB29F-E0FE-C000-0196-C1849893A33A}" dt="2021-03-10T00:49:25.001" v="240" actId="20577"/>
          <ac:spMkLst>
            <pc:docMk/>
            <pc:sldMk cId="3023683881" sldId="259"/>
            <ac:spMk id="7" creationId="{00000000-0000-0000-0000-000000000000}"/>
          </ac:spMkLst>
        </pc:spChg>
        <pc:spChg chg="del">
          <ac:chgData name="Mercedes Elizalde" userId="S::mercedes.elizalde@ccconcern.org::14c2c9c2-833c-41b7-b85a-e9aff74b946b" providerId="AD" clId="Web-{24BAB29F-E0FE-C000-0196-C1849893A33A}" dt="2021-03-10T00:32:11.380" v="109"/>
          <ac:spMkLst>
            <pc:docMk/>
            <pc:sldMk cId="3023683881" sldId="259"/>
            <ac:spMk id="8" creationId="{00000000-0000-0000-0000-000000000000}"/>
          </ac:spMkLst>
        </pc:spChg>
        <pc:spChg chg="del mod ord">
          <ac:chgData name="Mercedes Elizalde" userId="S::mercedes.elizalde@ccconcern.org::14c2c9c2-833c-41b7-b85a-e9aff74b946b" providerId="AD" clId="Web-{24BAB29F-E0FE-C000-0196-C1849893A33A}" dt="2021-03-10T00:32:37.973" v="114"/>
          <ac:spMkLst>
            <pc:docMk/>
            <pc:sldMk cId="3023683881" sldId="259"/>
            <ac:spMk id="9" creationId="{00000000-0000-0000-0000-000000000000}"/>
          </ac:spMkLst>
        </pc:spChg>
      </pc:sldChg>
      <pc:sldChg chg="del">
        <pc:chgData name="Mercedes Elizalde" userId="S::mercedes.elizalde@ccconcern.org::14c2c9c2-833c-41b7-b85a-e9aff74b946b" providerId="AD" clId="Web-{24BAB29F-E0FE-C000-0196-C1849893A33A}" dt="2021-03-10T00:08:52.791" v="34"/>
        <pc:sldMkLst>
          <pc:docMk/>
          <pc:sldMk cId="4098757817" sldId="264"/>
        </pc:sldMkLst>
      </pc:sldChg>
      <pc:sldChg chg="del">
        <pc:chgData name="Mercedes Elizalde" userId="S::mercedes.elizalde@ccconcern.org::14c2c9c2-833c-41b7-b85a-e9aff74b946b" providerId="AD" clId="Web-{24BAB29F-E0FE-C000-0196-C1849893A33A}" dt="2021-03-10T00:08:52.791" v="33"/>
        <pc:sldMkLst>
          <pc:docMk/>
          <pc:sldMk cId="2015494488" sldId="265"/>
        </pc:sldMkLst>
      </pc:sldChg>
      <pc:sldChg chg="del">
        <pc:chgData name="Mercedes Elizalde" userId="S::mercedes.elizalde@ccconcern.org::14c2c9c2-833c-41b7-b85a-e9aff74b946b" providerId="AD" clId="Web-{24BAB29F-E0FE-C000-0196-C1849893A33A}" dt="2021-03-10T00:08:52.791" v="32"/>
        <pc:sldMkLst>
          <pc:docMk/>
          <pc:sldMk cId="2659226237" sldId="266"/>
        </pc:sldMkLst>
      </pc:sldChg>
      <pc:sldChg chg="del">
        <pc:chgData name="Mercedes Elizalde" userId="S::mercedes.elizalde@ccconcern.org::14c2c9c2-833c-41b7-b85a-e9aff74b946b" providerId="AD" clId="Web-{24BAB29F-E0FE-C000-0196-C1849893A33A}" dt="2021-03-10T00:08:52.791" v="31"/>
        <pc:sldMkLst>
          <pc:docMk/>
          <pc:sldMk cId="924700040" sldId="267"/>
        </pc:sldMkLst>
      </pc:sldChg>
      <pc:sldChg chg="del">
        <pc:chgData name="Mercedes Elizalde" userId="S::mercedes.elizalde@ccconcern.org::14c2c9c2-833c-41b7-b85a-e9aff74b946b" providerId="AD" clId="Web-{24BAB29F-E0FE-C000-0196-C1849893A33A}" dt="2021-03-10T00:08:52.791" v="30"/>
        <pc:sldMkLst>
          <pc:docMk/>
          <pc:sldMk cId="1030503206" sldId="268"/>
        </pc:sldMkLst>
      </pc:sldChg>
      <pc:sldChg chg="del">
        <pc:chgData name="Mercedes Elizalde" userId="S::mercedes.elizalde@ccconcern.org::14c2c9c2-833c-41b7-b85a-e9aff74b946b" providerId="AD" clId="Web-{24BAB29F-E0FE-C000-0196-C1849893A33A}" dt="2021-03-10T00:08:52.775" v="29"/>
        <pc:sldMkLst>
          <pc:docMk/>
          <pc:sldMk cId="1270725359" sldId="269"/>
        </pc:sldMkLst>
      </pc:sldChg>
      <pc:sldChg chg="del">
        <pc:chgData name="Mercedes Elizalde" userId="S::mercedes.elizalde@ccconcern.org::14c2c9c2-833c-41b7-b85a-e9aff74b946b" providerId="AD" clId="Web-{24BAB29F-E0FE-C000-0196-C1849893A33A}" dt="2021-03-10T00:08:52.775" v="28"/>
        <pc:sldMkLst>
          <pc:docMk/>
          <pc:sldMk cId="1305532634" sldId="270"/>
        </pc:sldMkLst>
      </pc:sldChg>
      <pc:sldChg chg="del">
        <pc:chgData name="Mercedes Elizalde" userId="S::mercedes.elizalde@ccconcern.org::14c2c9c2-833c-41b7-b85a-e9aff74b946b" providerId="AD" clId="Web-{24BAB29F-E0FE-C000-0196-C1849893A33A}" dt="2021-03-10T00:08:52.775" v="27"/>
        <pc:sldMkLst>
          <pc:docMk/>
          <pc:sldMk cId="1698660920" sldId="271"/>
        </pc:sldMkLst>
      </pc:sldChg>
    </pc:docChg>
  </pc:docChgLst>
  <pc:docChgLst>
    <pc:chgData name="Matthew Mitchell" userId="be847407-b993-4c73-81e5-928140d42c25" providerId="ADAL" clId="{AFB4DB0A-40C3-4B89-957B-7229810F6D00}"/>
    <pc:docChg chg="undo redo custSel addSld delSld modSld modMainMaster">
      <pc:chgData name="Matthew Mitchell" userId="be847407-b993-4c73-81e5-928140d42c25" providerId="ADAL" clId="{AFB4DB0A-40C3-4B89-957B-7229810F6D00}" dt="2021-02-13T08:00:11.262" v="2430"/>
      <pc:docMkLst>
        <pc:docMk/>
      </pc:docMkLst>
      <pc:sldChg chg="add">
        <pc:chgData name="Matthew Mitchell" userId="be847407-b993-4c73-81e5-928140d42c25" providerId="ADAL" clId="{AFB4DB0A-40C3-4B89-957B-7229810F6D00}" dt="2021-02-13T08:00:11.262" v="2430"/>
        <pc:sldMkLst>
          <pc:docMk/>
          <pc:sldMk cId="801053156" sldId="256"/>
        </pc:sldMkLst>
      </pc:sldChg>
      <pc:sldMasterChg chg="modSp delSldLayout modSldLayout">
        <pc:chgData name="Matthew Mitchell" userId="be847407-b993-4c73-81e5-928140d42c25" providerId="ADAL" clId="{AFB4DB0A-40C3-4B89-957B-7229810F6D00}" dt="2021-02-13T07:59:25.456" v="2423" actId="113"/>
        <pc:sldMasterMkLst>
          <pc:docMk/>
          <pc:sldMasterMk cId="1064244846" sldId="2147483659"/>
        </pc:sldMasterMkLst>
        <pc:spChg chg="mod">
          <ac:chgData name="Matthew Mitchell" userId="be847407-b993-4c73-81e5-928140d42c25" providerId="ADAL" clId="{AFB4DB0A-40C3-4B89-957B-7229810F6D00}" dt="2021-02-13T07:50:54.141" v="2384" actId="242"/>
          <ac:spMkLst>
            <pc:docMk/>
            <pc:sldMasterMk cId="1064244846" sldId="2147483659"/>
            <ac:spMk id="2" creationId="{03C9C545-82A8-4D8D-BF4D-A8983DEA9378}"/>
          </ac:spMkLst>
        </pc:spChg>
        <pc:spChg chg="mod">
          <ac:chgData name="Matthew Mitchell" userId="be847407-b993-4c73-81e5-928140d42c25" providerId="ADAL" clId="{AFB4DB0A-40C3-4B89-957B-7229810F6D00}" dt="2021-02-13T07:52:20.651" v="2402" actId="403"/>
          <ac:spMkLst>
            <pc:docMk/>
            <pc:sldMasterMk cId="1064244846" sldId="2147483659"/>
            <ac:spMk id="3" creationId="{3EBDBC92-83D7-4F98-8738-17365B058448}"/>
          </ac:spMkLst>
        </pc:spChg>
        <pc:spChg chg="mod">
          <ac:chgData name="Matthew Mitchell" userId="be847407-b993-4c73-81e5-928140d42c25" providerId="ADAL" clId="{AFB4DB0A-40C3-4B89-957B-7229810F6D00}" dt="2021-02-13T07:59:25.456" v="2423" actId="113"/>
          <ac:spMkLst>
            <pc:docMk/>
            <pc:sldMasterMk cId="1064244846" sldId="2147483659"/>
            <ac:spMk id="4" creationId="{171F7E8C-C42A-428B-9008-4CDEF5C4EDF1}"/>
          </ac:spMkLst>
        </pc:spChg>
        <pc:spChg chg="mod">
          <ac:chgData name="Matthew Mitchell" userId="be847407-b993-4c73-81e5-928140d42c25" providerId="ADAL" clId="{AFB4DB0A-40C3-4B89-957B-7229810F6D00}" dt="2021-02-13T07:59:18.435" v="2422" actId="113"/>
          <ac:spMkLst>
            <pc:docMk/>
            <pc:sldMasterMk cId="1064244846" sldId="2147483659"/>
            <ac:spMk id="5" creationId="{523012DD-1678-42C5-8ECB-0CD37EFAFF28}"/>
          </ac:spMkLst>
        </pc:spChg>
        <pc:spChg chg="mod">
          <ac:chgData name="Matthew Mitchell" userId="be847407-b993-4c73-81e5-928140d42c25" providerId="ADAL" clId="{AFB4DB0A-40C3-4B89-957B-7229810F6D00}" dt="2021-02-13T07:59:25.456" v="2423" actId="113"/>
          <ac:spMkLst>
            <pc:docMk/>
            <pc:sldMasterMk cId="1064244846" sldId="2147483659"/>
            <ac:spMk id="6" creationId="{5F9B8FED-E6A7-4B22-A003-627B81C6FB17}"/>
          </ac:spMkLst>
        </pc:spChg>
        <pc:spChg chg="mod">
          <ac:chgData name="Matthew Mitchell" userId="be847407-b993-4c73-81e5-928140d42c25" providerId="ADAL" clId="{AFB4DB0A-40C3-4B89-957B-7229810F6D00}" dt="2021-02-13T01:08:14.384" v="245" actId="207"/>
          <ac:spMkLst>
            <pc:docMk/>
            <pc:sldMasterMk cId="1064244846" sldId="2147483659"/>
            <ac:spMk id="7" creationId="{2418C2E0-62AB-496D-A72A-C23ED5D05515}"/>
          </ac:spMkLst>
        </pc:spChg>
        <pc:spChg chg="mod">
          <ac:chgData name="Matthew Mitchell" userId="be847407-b993-4c73-81e5-928140d42c25" providerId="ADAL" clId="{AFB4DB0A-40C3-4B89-957B-7229810F6D00}" dt="2021-02-13T07:23:15.661" v="2202" actId="207"/>
          <ac:spMkLst>
            <pc:docMk/>
            <pc:sldMasterMk cId="1064244846" sldId="2147483659"/>
            <ac:spMk id="9" creationId="{DA8F39B3-0A66-4D22-9E89-99551DEFB7A5}"/>
          </ac:spMkLst>
        </pc:spChg>
        <pc:spChg chg="mod">
          <ac:chgData name="Matthew Mitchell" userId="be847407-b993-4c73-81e5-928140d42c25" providerId="ADAL" clId="{AFB4DB0A-40C3-4B89-957B-7229810F6D00}" dt="2021-02-13T07:23:19.984" v="2203" actId="207"/>
          <ac:spMkLst>
            <pc:docMk/>
            <pc:sldMasterMk cId="1064244846" sldId="2147483659"/>
            <ac:spMk id="10" creationId="{F2A09E07-FF1B-4D09-A151-E7B3361D3930}"/>
          </ac:spMkLst>
        </pc:spChg>
        <pc:picChg chg="mod">
          <ac:chgData name="Matthew Mitchell" userId="be847407-b993-4c73-81e5-928140d42c25" providerId="ADAL" clId="{AFB4DB0A-40C3-4B89-957B-7229810F6D00}" dt="2021-02-13T06:35:09.842" v="1026" actId="1076"/>
          <ac:picMkLst>
            <pc:docMk/>
            <pc:sldMasterMk cId="1064244846" sldId="2147483659"/>
            <ac:picMk id="8" creationId="{0F170B17-CFD6-4CEB-BF3E-0F2836C3E1FF}"/>
          </ac:picMkLst>
        </pc:picChg>
        <pc:cxnChg chg="mod">
          <ac:chgData name="Matthew Mitchell" userId="be847407-b993-4c73-81e5-928140d42c25" providerId="ADAL" clId="{AFB4DB0A-40C3-4B89-957B-7229810F6D00}" dt="2021-02-13T01:08:09.483" v="244" actId="208"/>
          <ac:cxnSpMkLst>
            <pc:docMk/>
            <pc:sldMasterMk cId="1064244846" sldId="2147483659"/>
            <ac:cxnSpMk id="11" creationId="{13C32E50-7A41-43EA-A923-36BF2E77EF51}"/>
          </ac:cxnSpMkLst>
        </pc:cxnChg>
        <pc:sldLayoutChg chg="addSp delSp modSp">
          <pc:chgData name="Matthew Mitchell" userId="be847407-b993-4c73-81e5-928140d42c25" providerId="ADAL" clId="{AFB4DB0A-40C3-4B89-957B-7229810F6D00}" dt="2021-02-13T07:43:55.409" v="2345" actId="1076"/>
          <pc:sldLayoutMkLst>
            <pc:docMk/>
            <pc:sldMasterMk cId="1064244846" sldId="2147483659"/>
            <pc:sldLayoutMk cId="1437770741" sldId="2147483651"/>
          </pc:sldLayoutMkLst>
          <pc:spChg chg="mod">
            <ac:chgData name="Matthew Mitchell" userId="be847407-b993-4c73-81e5-928140d42c25" providerId="ADAL" clId="{AFB4DB0A-40C3-4B89-957B-7229810F6D00}" dt="2021-02-13T06:21:32.332" v="826" actId="12789"/>
            <ac:spMkLst>
              <pc:docMk/>
              <pc:sldMasterMk cId="1064244846" sldId="2147483659"/>
              <pc:sldLayoutMk cId="1437770741" sldId="2147483651"/>
              <ac:spMk id="2" creationId="{CE926203-81DF-4711-A5D2-5451B89924F2}"/>
            </ac:spMkLst>
          </pc:spChg>
          <pc:spChg chg="add del mod">
            <ac:chgData name="Matthew Mitchell" userId="be847407-b993-4c73-81e5-928140d42c25" providerId="ADAL" clId="{AFB4DB0A-40C3-4B89-957B-7229810F6D00}" dt="2021-02-13T06:20:14.987" v="815"/>
            <ac:spMkLst>
              <pc:docMk/>
              <pc:sldMasterMk cId="1064244846" sldId="2147483659"/>
              <pc:sldLayoutMk cId="1437770741" sldId="2147483651"/>
              <ac:spMk id="3" creationId="{AAE3430C-0187-48A4-B112-7F521A0D4B86}"/>
            </ac:spMkLst>
          </pc:spChg>
          <pc:spChg chg="mod">
            <ac:chgData name="Matthew Mitchell" userId="be847407-b993-4c73-81e5-928140d42c25" providerId="ADAL" clId="{AFB4DB0A-40C3-4B89-957B-7229810F6D00}" dt="2021-02-13T07:43:55.409" v="2345" actId="1076"/>
            <ac:spMkLst>
              <pc:docMk/>
              <pc:sldMasterMk cId="1064244846" sldId="2147483659"/>
              <pc:sldLayoutMk cId="1437770741" sldId="2147483651"/>
              <ac:spMk id="4" creationId="{2C25FE37-E212-4431-8C93-F47A883AA9D5}"/>
            </ac:spMkLst>
          </pc:spChg>
          <pc:spChg chg="mod">
            <ac:chgData name="Matthew Mitchell" userId="be847407-b993-4c73-81e5-928140d42c25" providerId="ADAL" clId="{AFB4DB0A-40C3-4B89-957B-7229810F6D00}" dt="2021-02-13T06:31:48.952" v="1014" actId="14100"/>
            <ac:spMkLst>
              <pc:docMk/>
              <pc:sldMasterMk cId="1064244846" sldId="2147483659"/>
              <pc:sldLayoutMk cId="1437770741" sldId="2147483651"/>
              <ac:spMk id="5" creationId="{CDC52B3C-0441-4448-B681-EFC1C4E55DAF}"/>
            </ac:spMkLst>
          </pc:spChg>
          <pc:spChg chg="mod">
            <ac:chgData name="Matthew Mitchell" userId="be847407-b993-4c73-81e5-928140d42c25" providerId="ADAL" clId="{AFB4DB0A-40C3-4B89-957B-7229810F6D00}" dt="2021-02-13T07:43:55.409" v="2345" actId="1076"/>
            <ac:spMkLst>
              <pc:docMk/>
              <pc:sldMasterMk cId="1064244846" sldId="2147483659"/>
              <pc:sldLayoutMk cId="1437770741" sldId="2147483651"/>
              <ac:spMk id="6" creationId="{55CB5AD7-6A19-4B9A-B04A-DA66B5B8DED6}"/>
            </ac:spMkLst>
          </pc:spChg>
          <pc:spChg chg="add del mod">
            <ac:chgData name="Matthew Mitchell" userId="be847407-b993-4c73-81e5-928140d42c25" providerId="ADAL" clId="{AFB4DB0A-40C3-4B89-957B-7229810F6D00}" dt="2021-02-13T06:20:14.989" v="817"/>
            <ac:spMkLst>
              <pc:docMk/>
              <pc:sldMasterMk cId="1064244846" sldId="2147483659"/>
              <pc:sldLayoutMk cId="1437770741" sldId="2147483651"/>
              <ac:spMk id="10" creationId="{BEBCF1C0-6FF7-4FAB-9B16-5B4130EAC827}"/>
            </ac:spMkLst>
          </pc:spChg>
          <pc:spChg chg="del">
            <ac:chgData name="Matthew Mitchell" userId="be847407-b993-4c73-81e5-928140d42c25" providerId="ADAL" clId="{AFB4DB0A-40C3-4B89-957B-7229810F6D00}" dt="2021-02-13T06:20:17.420" v="820" actId="478"/>
            <ac:spMkLst>
              <pc:docMk/>
              <pc:sldMasterMk cId="1064244846" sldId="2147483659"/>
              <pc:sldLayoutMk cId="1437770741" sldId="2147483651"/>
              <ac:spMk id="12" creationId="{22DE5041-75CD-42B8-8053-88184F4434BC}"/>
            </ac:spMkLst>
          </pc:spChg>
          <pc:spChg chg="add del mod">
            <ac:chgData name="Matthew Mitchell" userId="be847407-b993-4c73-81e5-928140d42c25" providerId="ADAL" clId="{AFB4DB0A-40C3-4B89-957B-7229810F6D00}" dt="2021-02-13T06:20:14.992" v="819"/>
            <ac:spMkLst>
              <pc:docMk/>
              <pc:sldMasterMk cId="1064244846" sldId="2147483659"/>
              <pc:sldLayoutMk cId="1437770741" sldId="2147483651"/>
              <ac:spMk id="13" creationId="{3A9FFB6E-E2FD-4AD6-BF23-624344BAD49E}"/>
            </ac:spMkLst>
          </pc:spChg>
          <pc:spChg chg="add del mod">
            <ac:chgData name="Matthew Mitchell" userId="be847407-b993-4c73-81e5-928140d42c25" providerId="ADAL" clId="{AFB4DB0A-40C3-4B89-957B-7229810F6D00}" dt="2021-02-13T06:20:14.978" v="813" actId="478"/>
            <ac:spMkLst>
              <pc:docMk/>
              <pc:sldMasterMk cId="1064244846" sldId="2147483659"/>
              <pc:sldLayoutMk cId="1437770741" sldId="2147483651"/>
              <ac:spMk id="14" creationId="{1DA9B2D0-D4FC-4A20-8973-70E2416BE27C}"/>
            </ac:spMkLst>
          </pc:spChg>
          <pc:picChg chg="mod">
            <ac:chgData name="Matthew Mitchell" userId="be847407-b993-4c73-81e5-928140d42c25" providerId="ADAL" clId="{AFB4DB0A-40C3-4B89-957B-7229810F6D00}" dt="2021-02-13T06:36:52.391" v="1035" actId="1076"/>
            <ac:picMkLst>
              <pc:docMk/>
              <pc:sldMasterMk cId="1064244846" sldId="2147483659"/>
              <pc:sldLayoutMk cId="1437770741" sldId="2147483651"/>
              <ac:picMk id="11" creationId="{2D9283A6-DA18-4FCA-BD91-3CEDFF6CBCB2}"/>
            </ac:picMkLst>
          </pc:picChg>
        </pc:sldLayoutChg>
        <pc:sldLayoutChg chg="addSp delSp modSp">
          <pc:chgData name="Matthew Mitchell" userId="be847407-b993-4c73-81e5-928140d42c25" providerId="ADAL" clId="{AFB4DB0A-40C3-4B89-957B-7229810F6D00}" dt="2021-02-13T07:42:03.899" v="2336" actId="1076"/>
          <pc:sldLayoutMkLst>
            <pc:docMk/>
            <pc:sldMasterMk cId="1064244846" sldId="2147483659"/>
            <pc:sldLayoutMk cId="961429238" sldId="2147483658"/>
          </pc:sldLayoutMkLst>
          <pc:spChg chg="mod">
            <ac:chgData name="Matthew Mitchell" userId="be847407-b993-4c73-81e5-928140d42c25" providerId="ADAL" clId="{AFB4DB0A-40C3-4B89-957B-7229810F6D00}" dt="2021-02-13T06:22:42.615" v="840" actId="3064"/>
            <ac:spMkLst>
              <pc:docMk/>
              <pc:sldMasterMk cId="1064244846" sldId="2147483659"/>
              <pc:sldLayoutMk cId="961429238" sldId="2147483658"/>
              <ac:spMk id="2" creationId="{CE926203-81DF-4711-A5D2-5451B89924F2}"/>
            </ac:spMkLst>
          </pc:spChg>
          <pc:spChg chg="add mod">
            <ac:chgData name="Matthew Mitchell" userId="be847407-b993-4c73-81e5-928140d42c25" providerId="ADAL" clId="{AFB4DB0A-40C3-4B89-957B-7229810F6D00}" dt="2021-02-13T07:41:44.564" v="2335"/>
            <ac:spMkLst>
              <pc:docMk/>
              <pc:sldMasterMk cId="1064244846" sldId="2147483659"/>
              <pc:sldLayoutMk cId="961429238" sldId="2147483658"/>
              <ac:spMk id="3" creationId="{6C98E7DB-92B6-4672-972C-31805E64B91C}"/>
            </ac:spMkLst>
          </pc:spChg>
          <pc:spChg chg="del mod">
            <ac:chgData name="Matthew Mitchell" userId="be847407-b993-4c73-81e5-928140d42c25" providerId="ADAL" clId="{AFB4DB0A-40C3-4B89-957B-7229810F6D00}" dt="2021-02-13T07:41:43.993" v="2334"/>
            <ac:spMkLst>
              <pc:docMk/>
              <pc:sldMasterMk cId="1064244846" sldId="2147483659"/>
              <pc:sldLayoutMk cId="961429238" sldId="2147483658"/>
              <ac:spMk id="4" creationId="{2C25FE37-E212-4431-8C93-F47A883AA9D5}"/>
            </ac:spMkLst>
          </pc:spChg>
          <pc:spChg chg="del">
            <ac:chgData name="Matthew Mitchell" userId="be847407-b993-4c73-81e5-928140d42c25" providerId="ADAL" clId="{AFB4DB0A-40C3-4B89-957B-7229810F6D00}" dt="2021-02-13T07:41:43.993" v="2334"/>
            <ac:spMkLst>
              <pc:docMk/>
              <pc:sldMasterMk cId="1064244846" sldId="2147483659"/>
              <pc:sldLayoutMk cId="961429238" sldId="2147483658"/>
              <ac:spMk id="5" creationId="{CDC52B3C-0441-4448-B681-EFC1C4E55DAF}"/>
            </ac:spMkLst>
          </pc:spChg>
          <pc:spChg chg="del">
            <ac:chgData name="Matthew Mitchell" userId="be847407-b993-4c73-81e5-928140d42c25" providerId="ADAL" clId="{AFB4DB0A-40C3-4B89-957B-7229810F6D00}" dt="2021-02-13T07:41:43.993" v="2334"/>
            <ac:spMkLst>
              <pc:docMk/>
              <pc:sldMasterMk cId="1064244846" sldId="2147483659"/>
              <pc:sldLayoutMk cId="961429238" sldId="2147483658"/>
              <ac:spMk id="6" creationId="{55CB5AD7-6A19-4B9A-B04A-DA66B5B8DED6}"/>
            </ac:spMkLst>
          </pc:spChg>
          <pc:spChg chg="add mod">
            <ac:chgData name="Matthew Mitchell" userId="be847407-b993-4c73-81e5-928140d42c25" providerId="ADAL" clId="{AFB4DB0A-40C3-4B89-957B-7229810F6D00}" dt="2021-02-13T07:42:03.899" v="2336" actId="1076"/>
            <ac:spMkLst>
              <pc:docMk/>
              <pc:sldMasterMk cId="1064244846" sldId="2147483659"/>
              <pc:sldLayoutMk cId="961429238" sldId="2147483658"/>
              <ac:spMk id="7" creationId="{B18CE640-3EB7-49DA-89D6-C1DBAEA86CE4}"/>
            </ac:spMkLst>
          </pc:spChg>
          <pc:spChg chg="add mod">
            <ac:chgData name="Matthew Mitchell" userId="be847407-b993-4c73-81e5-928140d42c25" providerId="ADAL" clId="{AFB4DB0A-40C3-4B89-957B-7229810F6D00}" dt="2021-02-13T07:41:44.564" v="2335"/>
            <ac:spMkLst>
              <pc:docMk/>
              <pc:sldMasterMk cId="1064244846" sldId="2147483659"/>
              <pc:sldLayoutMk cId="961429238" sldId="2147483658"/>
              <ac:spMk id="8" creationId="{8A3F447B-E69C-43EE-8F24-F91E1C31DFCF}"/>
            </ac:spMkLst>
          </pc:spChg>
          <pc:spChg chg="mod">
            <ac:chgData name="Matthew Mitchell" userId="be847407-b993-4c73-81e5-928140d42c25" providerId="ADAL" clId="{AFB4DB0A-40C3-4B89-957B-7229810F6D00}" dt="2021-02-13T06:32:13.586" v="1018" actId="1076"/>
            <ac:spMkLst>
              <pc:docMk/>
              <pc:sldMasterMk cId="1064244846" sldId="2147483659"/>
              <pc:sldLayoutMk cId="961429238" sldId="2147483658"/>
              <ac:spMk id="14" creationId="{1BB3650E-BC14-4B73-9378-358D9222BF65}"/>
            </ac:spMkLst>
          </pc:spChg>
          <pc:spChg chg="del">
            <ac:chgData name="Matthew Mitchell" userId="be847407-b993-4c73-81e5-928140d42c25" providerId="ADAL" clId="{AFB4DB0A-40C3-4B89-957B-7229810F6D00}" dt="2021-02-13T06:21:44.582" v="827" actId="478"/>
            <ac:spMkLst>
              <pc:docMk/>
              <pc:sldMasterMk cId="1064244846" sldId="2147483659"/>
              <pc:sldLayoutMk cId="961429238" sldId="2147483658"/>
              <ac:spMk id="17" creationId="{54D3EBA2-E7DF-4CCE-A057-F0CAA8343339}"/>
            </ac:spMkLst>
          </pc:spChg>
          <pc:picChg chg="mod">
            <ac:chgData name="Matthew Mitchell" userId="be847407-b993-4c73-81e5-928140d42c25" providerId="ADAL" clId="{AFB4DB0A-40C3-4B89-957B-7229810F6D00}" dt="2021-02-13T06:36:19.545" v="1031" actId="1076"/>
            <ac:picMkLst>
              <pc:docMk/>
              <pc:sldMasterMk cId="1064244846" sldId="2147483659"/>
              <pc:sldLayoutMk cId="961429238" sldId="2147483658"/>
              <ac:picMk id="18" creationId="{13A22057-E573-47DA-93E8-C9FD4C3E6DBE}"/>
            </ac:picMkLst>
          </pc:picChg>
        </pc:sldLayoutChg>
        <pc:sldLayoutChg chg="addSp delSp modSp">
          <pc:chgData name="Matthew Mitchell" userId="be847407-b993-4c73-81e5-928140d42c25" providerId="ADAL" clId="{AFB4DB0A-40C3-4B89-957B-7229810F6D00}" dt="2021-02-13T07:57:42.570" v="2415" actId="404"/>
          <pc:sldLayoutMkLst>
            <pc:docMk/>
            <pc:sldMasterMk cId="1064244846" sldId="2147483659"/>
            <pc:sldLayoutMk cId="211160859" sldId="2147483660"/>
          </pc:sldLayoutMkLst>
          <pc:spChg chg="mod ord">
            <ac:chgData name="Matthew Mitchell" userId="be847407-b993-4c73-81e5-928140d42c25" providerId="ADAL" clId="{AFB4DB0A-40C3-4B89-957B-7229810F6D00}" dt="2021-02-13T07:03:58.569" v="1492" actId="166"/>
            <ac:spMkLst>
              <pc:docMk/>
              <pc:sldMasterMk cId="1064244846" sldId="2147483659"/>
              <pc:sldLayoutMk cId="211160859" sldId="2147483660"/>
              <ac:spMk id="2" creationId="{7333C343-F990-4F60-A854-6A49F0AA2337}"/>
            </ac:spMkLst>
          </pc:spChg>
          <pc:spChg chg="mod">
            <ac:chgData name="Matthew Mitchell" userId="be847407-b993-4c73-81e5-928140d42c25" providerId="ADAL" clId="{AFB4DB0A-40C3-4B89-957B-7229810F6D00}" dt="2021-02-13T07:57:42.570" v="2415" actId="404"/>
            <ac:spMkLst>
              <pc:docMk/>
              <pc:sldMasterMk cId="1064244846" sldId="2147483659"/>
              <pc:sldLayoutMk cId="211160859" sldId="2147483660"/>
              <ac:spMk id="3" creationId="{BF67D54E-74BA-47BB-A2F8-A4A08D14F7AA}"/>
            </ac:spMkLst>
          </pc:spChg>
          <pc:spChg chg="del mod">
            <ac:chgData name="Matthew Mitchell" userId="be847407-b993-4c73-81e5-928140d42c25" providerId="ADAL" clId="{AFB4DB0A-40C3-4B89-957B-7229810F6D00}" dt="2021-02-13T07:41:10.933" v="2330"/>
            <ac:spMkLst>
              <pc:docMk/>
              <pc:sldMasterMk cId="1064244846" sldId="2147483659"/>
              <pc:sldLayoutMk cId="211160859" sldId="2147483660"/>
              <ac:spMk id="4" creationId="{84934F0B-864A-4621-A2DB-541494181F49}"/>
            </ac:spMkLst>
          </pc:spChg>
          <pc:spChg chg="del mod">
            <ac:chgData name="Matthew Mitchell" userId="be847407-b993-4c73-81e5-928140d42c25" providerId="ADAL" clId="{AFB4DB0A-40C3-4B89-957B-7229810F6D00}" dt="2021-02-13T07:41:10.933" v="2330"/>
            <ac:spMkLst>
              <pc:docMk/>
              <pc:sldMasterMk cId="1064244846" sldId="2147483659"/>
              <pc:sldLayoutMk cId="211160859" sldId="2147483660"/>
              <ac:spMk id="5" creationId="{4ED9BC54-ED3A-4475-828B-3F1F94879C83}"/>
            </ac:spMkLst>
          </pc:spChg>
          <pc:spChg chg="del mod">
            <ac:chgData name="Matthew Mitchell" userId="be847407-b993-4c73-81e5-928140d42c25" providerId="ADAL" clId="{AFB4DB0A-40C3-4B89-957B-7229810F6D00}" dt="2021-02-13T07:41:10.933" v="2330"/>
            <ac:spMkLst>
              <pc:docMk/>
              <pc:sldMasterMk cId="1064244846" sldId="2147483659"/>
              <pc:sldLayoutMk cId="211160859" sldId="2147483660"/>
              <ac:spMk id="6" creationId="{56540088-A9F7-4C78-85AA-C912AF241630}"/>
            </ac:spMkLst>
          </pc:spChg>
          <pc:spChg chg="mod">
            <ac:chgData name="Matthew Mitchell" userId="be847407-b993-4c73-81e5-928140d42c25" providerId="ADAL" clId="{AFB4DB0A-40C3-4B89-957B-7229810F6D00}" dt="2021-02-13T01:08:42.031" v="249" actId="207"/>
            <ac:spMkLst>
              <pc:docMk/>
              <pc:sldMasterMk cId="1064244846" sldId="2147483659"/>
              <pc:sldLayoutMk cId="211160859" sldId="2147483660"/>
              <ac:spMk id="7" creationId="{99BDF666-1563-4636-BCE9-385763AB6337}"/>
            </ac:spMkLst>
          </pc:spChg>
          <pc:spChg chg="mod">
            <ac:chgData name="Matthew Mitchell" userId="be847407-b993-4c73-81e5-928140d42c25" providerId="ADAL" clId="{AFB4DB0A-40C3-4B89-957B-7229810F6D00}" dt="2021-02-13T07:31:37.596" v="2249" actId="14100"/>
            <ac:spMkLst>
              <pc:docMk/>
              <pc:sldMasterMk cId="1064244846" sldId="2147483659"/>
              <pc:sldLayoutMk cId="211160859" sldId="2147483660"/>
              <ac:spMk id="9" creationId="{848948B0-4339-4887-B9CD-19ECFB9B9694}"/>
            </ac:spMkLst>
          </pc:spChg>
          <pc:spChg chg="add del">
            <ac:chgData name="Matthew Mitchell" userId="be847407-b993-4c73-81e5-928140d42c25" providerId="ADAL" clId="{AFB4DB0A-40C3-4B89-957B-7229810F6D00}" dt="2021-02-13T06:49:56.550" v="1387" actId="478"/>
            <ac:spMkLst>
              <pc:docMk/>
              <pc:sldMasterMk cId="1064244846" sldId="2147483659"/>
              <pc:sldLayoutMk cId="211160859" sldId="2147483660"/>
              <ac:spMk id="10" creationId="{CF75C862-6AA3-45C1-A968-C5B0B73A1E87}"/>
            </ac:spMkLst>
          </pc:spChg>
          <pc:spChg chg="add del">
            <ac:chgData name="Matthew Mitchell" userId="be847407-b993-4c73-81e5-928140d42c25" providerId="ADAL" clId="{AFB4DB0A-40C3-4B89-957B-7229810F6D00}" dt="2021-02-13T06:50:07.544" v="1388" actId="11529"/>
            <ac:spMkLst>
              <pc:docMk/>
              <pc:sldMasterMk cId="1064244846" sldId="2147483659"/>
              <pc:sldLayoutMk cId="211160859" sldId="2147483660"/>
              <ac:spMk id="11" creationId="{91CF76EE-295B-4F5B-BCF4-995199E1D3D7}"/>
            </ac:spMkLst>
          </pc:spChg>
          <pc:spChg chg="add mod">
            <ac:chgData name="Matthew Mitchell" userId="be847407-b993-4c73-81e5-928140d42c25" providerId="ADAL" clId="{AFB4DB0A-40C3-4B89-957B-7229810F6D00}" dt="2021-02-13T07:36:55.557" v="2275" actId="3064"/>
            <ac:spMkLst>
              <pc:docMk/>
              <pc:sldMasterMk cId="1064244846" sldId="2147483659"/>
              <pc:sldLayoutMk cId="211160859" sldId="2147483660"/>
              <ac:spMk id="12" creationId="{31EA1C92-E252-4BC4-A988-8876EFFC46DC}"/>
            </ac:spMkLst>
          </pc:spChg>
          <pc:spChg chg="add mod">
            <ac:chgData name="Matthew Mitchell" userId="be847407-b993-4c73-81e5-928140d42c25" providerId="ADAL" clId="{AFB4DB0A-40C3-4B89-957B-7229810F6D00}" dt="2021-02-13T07:41:19.416" v="2332" actId="207"/>
            <ac:spMkLst>
              <pc:docMk/>
              <pc:sldMasterMk cId="1064244846" sldId="2147483659"/>
              <pc:sldLayoutMk cId="211160859" sldId="2147483660"/>
              <ac:spMk id="15" creationId="{9035901E-2D34-45B0-B114-2810A20A67D9}"/>
            </ac:spMkLst>
          </pc:spChg>
          <pc:spChg chg="add mod">
            <ac:chgData name="Matthew Mitchell" userId="be847407-b993-4c73-81e5-928140d42c25" providerId="ADAL" clId="{AFB4DB0A-40C3-4B89-957B-7229810F6D00}" dt="2021-02-13T07:41:29.457" v="2333" actId="1076"/>
            <ac:spMkLst>
              <pc:docMk/>
              <pc:sldMasterMk cId="1064244846" sldId="2147483659"/>
              <pc:sldLayoutMk cId="211160859" sldId="2147483660"/>
              <ac:spMk id="16" creationId="{6E7D2B13-DC91-4551-A971-F152F993AA2F}"/>
            </ac:spMkLst>
          </pc:spChg>
          <pc:spChg chg="add mod">
            <ac:chgData name="Matthew Mitchell" userId="be847407-b993-4c73-81e5-928140d42c25" providerId="ADAL" clId="{AFB4DB0A-40C3-4B89-957B-7229810F6D00}" dt="2021-02-13T07:41:19.416" v="2332" actId="207"/>
            <ac:spMkLst>
              <pc:docMk/>
              <pc:sldMasterMk cId="1064244846" sldId="2147483659"/>
              <pc:sldLayoutMk cId="211160859" sldId="2147483660"/>
              <ac:spMk id="17" creationId="{F3683781-956D-4213-B863-36B606992DC9}"/>
            </ac:spMkLst>
          </pc:spChg>
          <pc:picChg chg="add del">
            <ac:chgData name="Matthew Mitchell" userId="be847407-b993-4c73-81e5-928140d42c25" providerId="ADAL" clId="{AFB4DB0A-40C3-4B89-957B-7229810F6D00}" dt="2021-02-13T07:01:19.064" v="1487" actId="478"/>
            <ac:picMkLst>
              <pc:docMk/>
              <pc:sldMasterMk cId="1064244846" sldId="2147483659"/>
              <pc:sldLayoutMk cId="211160859" sldId="2147483660"/>
              <ac:picMk id="13" creationId="{9CFCAE5D-C677-4DC9-99AE-EFFC3BB02F51}"/>
            </ac:picMkLst>
          </pc:picChg>
          <pc:picChg chg="add mod">
            <ac:chgData name="Matthew Mitchell" userId="be847407-b993-4c73-81e5-928140d42c25" providerId="ADAL" clId="{AFB4DB0A-40C3-4B89-957B-7229810F6D00}" dt="2021-02-13T07:13:02.818" v="1553" actId="1076"/>
            <ac:picMkLst>
              <pc:docMk/>
              <pc:sldMasterMk cId="1064244846" sldId="2147483659"/>
              <pc:sldLayoutMk cId="211160859" sldId="2147483660"/>
              <ac:picMk id="14" creationId="{DAC22DCE-FAED-47AF-A7B6-D47D61998953}"/>
            </ac:picMkLst>
          </pc:picChg>
        </pc:sldLayoutChg>
        <pc:sldLayoutChg chg="addSp delSp modSp">
          <pc:chgData name="Matthew Mitchell" userId="be847407-b993-4c73-81e5-928140d42c25" providerId="ADAL" clId="{AFB4DB0A-40C3-4B89-957B-7229810F6D00}" dt="2021-02-13T07:51:10.141" v="2387"/>
          <pc:sldLayoutMkLst>
            <pc:docMk/>
            <pc:sldMasterMk cId="1064244846" sldId="2147483659"/>
            <pc:sldLayoutMk cId="4082071588" sldId="2147483661"/>
          </pc:sldLayoutMkLst>
          <pc:spChg chg="del">
            <ac:chgData name="Matthew Mitchell" userId="be847407-b993-4c73-81e5-928140d42c25" providerId="ADAL" clId="{AFB4DB0A-40C3-4B89-957B-7229810F6D00}" dt="2021-02-13T07:51:09.755" v="2386"/>
            <ac:spMkLst>
              <pc:docMk/>
              <pc:sldMasterMk cId="1064244846" sldId="2147483659"/>
              <pc:sldLayoutMk cId="4082071588" sldId="2147483661"/>
              <ac:spMk id="2" creationId="{84DB35CC-BA5E-4F66-8DBD-D6E9093149FC}"/>
            </ac:spMkLst>
          </pc:spChg>
          <pc:spChg chg="add mod">
            <ac:chgData name="Matthew Mitchell" userId="be847407-b993-4c73-81e5-928140d42c25" providerId="ADAL" clId="{AFB4DB0A-40C3-4B89-957B-7229810F6D00}" dt="2021-02-13T07:51:10.141" v="2387"/>
            <ac:spMkLst>
              <pc:docMk/>
              <pc:sldMasterMk cId="1064244846" sldId="2147483659"/>
              <pc:sldLayoutMk cId="4082071588" sldId="2147483661"/>
              <ac:spMk id="7" creationId="{F0673D47-C6C7-4980-AC71-5E10CFC84CD2}"/>
            </ac:spMkLst>
          </pc:spChg>
        </pc:sldLayoutChg>
        <pc:sldLayoutChg chg="addSp delSp modSp">
          <pc:chgData name="Matthew Mitchell" userId="be847407-b993-4c73-81e5-928140d42c25" providerId="ADAL" clId="{AFB4DB0A-40C3-4B89-957B-7229810F6D00}" dt="2021-02-13T07:51:12.694" v="2389"/>
          <pc:sldLayoutMkLst>
            <pc:docMk/>
            <pc:sldMasterMk cId="1064244846" sldId="2147483659"/>
            <pc:sldLayoutMk cId="3720279237" sldId="2147483662"/>
          </pc:sldLayoutMkLst>
          <pc:spChg chg="del mod">
            <ac:chgData name="Matthew Mitchell" userId="be847407-b993-4c73-81e5-928140d42c25" providerId="ADAL" clId="{AFB4DB0A-40C3-4B89-957B-7229810F6D00}" dt="2021-02-13T07:51:12.467" v="2388"/>
            <ac:spMkLst>
              <pc:docMk/>
              <pc:sldMasterMk cId="1064244846" sldId="2147483659"/>
              <pc:sldLayoutMk cId="3720279237" sldId="2147483662"/>
              <ac:spMk id="2" creationId="{6EABEBFE-550D-478A-9B0F-8EB12ABDA227}"/>
            </ac:spMkLst>
          </pc:spChg>
          <pc:spChg chg="mod">
            <ac:chgData name="Matthew Mitchell" userId="be847407-b993-4c73-81e5-928140d42c25" providerId="ADAL" clId="{AFB4DB0A-40C3-4B89-957B-7229810F6D00}" dt="2021-02-13T07:47:27.783" v="2356" actId="14100"/>
            <ac:spMkLst>
              <pc:docMk/>
              <pc:sldMasterMk cId="1064244846" sldId="2147483659"/>
              <pc:sldLayoutMk cId="3720279237" sldId="2147483662"/>
              <ac:spMk id="3" creationId="{0FE8BEF6-264B-441B-B677-9E7AA971298A}"/>
            </ac:spMkLst>
          </pc:spChg>
          <pc:spChg chg="mod">
            <ac:chgData name="Matthew Mitchell" userId="be847407-b993-4c73-81e5-928140d42c25" providerId="ADAL" clId="{AFB4DB0A-40C3-4B89-957B-7229810F6D00}" dt="2021-02-13T07:47:31.215" v="2357" actId="14100"/>
            <ac:spMkLst>
              <pc:docMk/>
              <pc:sldMasterMk cId="1064244846" sldId="2147483659"/>
              <pc:sldLayoutMk cId="3720279237" sldId="2147483662"/>
              <ac:spMk id="4" creationId="{988FF8E9-316F-4A10-A803-7D0950D97561}"/>
            </ac:spMkLst>
          </pc:spChg>
          <pc:spChg chg="add mod">
            <ac:chgData name="Matthew Mitchell" userId="be847407-b993-4c73-81e5-928140d42c25" providerId="ADAL" clId="{AFB4DB0A-40C3-4B89-957B-7229810F6D00}" dt="2021-02-13T07:51:12.694" v="2389"/>
            <ac:spMkLst>
              <pc:docMk/>
              <pc:sldMasterMk cId="1064244846" sldId="2147483659"/>
              <pc:sldLayoutMk cId="3720279237" sldId="2147483662"/>
              <ac:spMk id="8" creationId="{495C296E-13E3-492C-BBA6-A71AAC4BBB3A}"/>
            </ac:spMkLst>
          </pc:spChg>
        </pc:sldLayoutChg>
        <pc:sldLayoutChg chg="addSp delSp modSp">
          <pc:chgData name="Matthew Mitchell" userId="be847407-b993-4c73-81e5-928140d42c25" providerId="ADAL" clId="{AFB4DB0A-40C3-4B89-957B-7229810F6D00}" dt="2021-02-13T07:52:59.957" v="2405" actId="403"/>
          <pc:sldLayoutMkLst>
            <pc:docMk/>
            <pc:sldMasterMk cId="1064244846" sldId="2147483659"/>
            <pc:sldLayoutMk cId="1092679516" sldId="2147483663"/>
          </pc:sldLayoutMkLst>
          <pc:spChg chg="del mod">
            <ac:chgData name="Matthew Mitchell" userId="be847407-b993-4c73-81e5-928140d42c25" providerId="ADAL" clId="{AFB4DB0A-40C3-4B89-957B-7229810F6D00}" dt="2021-02-13T07:48:43.502" v="2366"/>
            <ac:spMkLst>
              <pc:docMk/>
              <pc:sldMasterMk cId="1064244846" sldId="2147483659"/>
              <pc:sldLayoutMk cId="1092679516" sldId="2147483663"/>
              <ac:spMk id="2" creationId="{DF05D835-22CF-4C63-A782-0CEF087EFC6B}"/>
            </ac:spMkLst>
          </pc:spChg>
          <pc:spChg chg="mod">
            <ac:chgData name="Matthew Mitchell" userId="be847407-b993-4c73-81e5-928140d42c25" providerId="ADAL" clId="{AFB4DB0A-40C3-4B89-957B-7229810F6D00}" dt="2021-02-13T07:52:59.957" v="2405" actId="403"/>
            <ac:spMkLst>
              <pc:docMk/>
              <pc:sldMasterMk cId="1064244846" sldId="2147483659"/>
              <pc:sldLayoutMk cId="1092679516" sldId="2147483663"/>
              <ac:spMk id="3" creationId="{186CB69C-2E65-4005-8509-BFDFEE6037E0}"/>
            </ac:spMkLst>
          </pc:spChg>
          <pc:spChg chg="mod">
            <ac:chgData name="Matthew Mitchell" userId="be847407-b993-4c73-81e5-928140d42c25" providerId="ADAL" clId="{AFB4DB0A-40C3-4B89-957B-7229810F6D00}" dt="2021-02-13T07:47:40.455" v="2359" actId="14100"/>
            <ac:spMkLst>
              <pc:docMk/>
              <pc:sldMasterMk cId="1064244846" sldId="2147483659"/>
              <pc:sldLayoutMk cId="1092679516" sldId="2147483663"/>
              <ac:spMk id="4" creationId="{6B80B291-E566-4030-8863-865F5CA8FC18}"/>
            </ac:spMkLst>
          </pc:spChg>
          <pc:spChg chg="mod">
            <ac:chgData name="Matthew Mitchell" userId="be847407-b993-4c73-81e5-928140d42c25" providerId="ADAL" clId="{AFB4DB0A-40C3-4B89-957B-7229810F6D00}" dt="2021-02-13T07:52:59.957" v="2405" actId="403"/>
            <ac:spMkLst>
              <pc:docMk/>
              <pc:sldMasterMk cId="1064244846" sldId="2147483659"/>
              <pc:sldLayoutMk cId="1092679516" sldId="2147483663"/>
              <ac:spMk id="5" creationId="{E44C0A17-3147-4CA3-AE50-C1F0BA622DF1}"/>
            </ac:spMkLst>
          </pc:spChg>
          <pc:spChg chg="mod">
            <ac:chgData name="Matthew Mitchell" userId="be847407-b993-4c73-81e5-928140d42c25" providerId="ADAL" clId="{AFB4DB0A-40C3-4B89-957B-7229810F6D00}" dt="2021-02-13T07:47:53.527" v="2362" actId="14100"/>
            <ac:spMkLst>
              <pc:docMk/>
              <pc:sldMasterMk cId="1064244846" sldId="2147483659"/>
              <pc:sldLayoutMk cId="1092679516" sldId="2147483663"/>
              <ac:spMk id="6" creationId="{309A2BFC-1F8F-41B6-A896-D496DF49B64C}"/>
            </ac:spMkLst>
          </pc:spChg>
          <pc:spChg chg="add del mod">
            <ac:chgData name="Matthew Mitchell" userId="be847407-b993-4c73-81e5-928140d42c25" providerId="ADAL" clId="{AFB4DB0A-40C3-4B89-957B-7229810F6D00}" dt="2021-02-13T07:51:15.086" v="2390"/>
            <ac:spMkLst>
              <pc:docMk/>
              <pc:sldMasterMk cId="1064244846" sldId="2147483659"/>
              <pc:sldLayoutMk cId="1092679516" sldId="2147483663"/>
              <ac:spMk id="10" creationId="{8606A46C-31F6-4A47-8923-5E1C0B5B8222}"/>
            </ac:spMkLst>
          </pc:spChg>
          <pc:spChg chg="add mod">
            <ac:chgData name="Matthew Mitchell" userId="be847407-b993-4c73-81e5-928140d42c25" providerId="ADAL" clId="{AFB4DB0A-40C3-4B89-957B-7229810F6D00}" dt="2021-02-13T07:51:15.302" v="2391"/>
            <ac:spMkLst>
              <pc:docMk/>
              <pc:sldMasterMk cId="1064244846" sldId="2147483659"/>
              <pc:sldLayoutMk cId="1092679516" sldId="2147483663"/>
              <ac:spMk id="11" creationId="{52BB6395-3A66-4F28-8FAE-704EB8E8C5E4}"/>
            </ac:spMkLst>
          </pc:spChg>
        </pc:sldLayoutChg>
        <pc:sldLayoutChg chg="addSp delSp modSp">
          <pc:chgData name="Matthew Mitchell" userId="be847407-b993-4c73-81e5-928140d42c25" providerId="ADAL" clId="{AFB4DB0A-40C3-4B89-957B-7229810F6D00}" dt="2021-02-13T07:51:18.257" v="2393"/>
          <pc:sldLayoutMkLst>
            <pc:docMk/>
            <pc:sldMasterMk cId="1064244846" sldId="2147483659"/>
            <pc:sldLayoutMk cId="2085187916" sldId="2147483664"/>
          </pc:sldLayoutMkLst>
          <pc:spChg chg="del">
            <ac:chgData name="Matthew Mitchell" userId="be847407-b993-4c73-81e5-928140d42c25" providerId="ADAL" clId="{AFB4DB0A-40C3-4B89-957B-7229810F6D00}" dt="2021-02-13T07:51:18.040" v="2392"/>
            <ac:spMkLst>
              <pc:docMk/>
              <pc:sldMasterMk cId="1064244846" sldId="2147483659"/>
              <pc:sldLayoutMk cId="2085187916" sldId="2147483664"/>
              <ac:spMk id="2" creationId="{A1E9D4ED-A003-4F49-87B8-9D9D9D4563AC}"/>
            </ac:spMkLst>
          </pc:spChg>
          <pc:spChg chg="add mod">
            <ac:chgData name="Matthew Mitchell" userId="be847407-b993-4c73-81e5-928140d42c25" providerId="ADAL" clId="{AFB4DB0A-40C3-4B89-957B-7229810F6D00}" dt="2021-02-13T07:51:18.257" v="2393"/>
            <ac:spMkLst>
              <pc:docMk/>
              <pc:sldMasterMk cId="1064244846" sldId="2147483659"/>
              <pc:sldLayoutMk cId="2085187916" sldId="2147483664"/>
              <ac:spMk id="6" creationId="{C23B4FC8-2C4C-4A6B-B21B-AC5DD5A9E1FB}"/>
            </ac:spMkLst>
          </pc:spChg>
        </pc:sldLayoutChg>
      </pc:sldMasterChg>
      <pc:sldMasterChg chg="addSp delSp modSp modSldLayout">
        <pc:chgData name="Matthew Mitchell" userId="be847407-b993-4c73-81e5-928140d42c25" providerId="ADAL" clId="{AFB4DB0A-40C3-4B89-957B-7229810F6D00}" dt="2021-02-13T07:57:29.602" v="2414" actId="404"/>
        <pc:sldMasterMkLst>
          <pc:docMk/>
          <pc:sldMasterMk cId="402074871" sldId="2147483669"/>
        </pc:sldMasterMkLst>
        <pc:spChg chg="mod">
          <ac:chgData name="Matthew Mitchell" userId="be847407-b993-4c73-81e5-928140d42c25" providerId="ADAL" clId="{AFB4DB0A-40C3-4B89-957B-7229810F6D00}" dt="2021-02-13T07:51:01.735" v="2385" actId="242"/>
          <ac:spMkLst>
            <pc:docMk/>
            <pc:sldMasterMk cId="402074871" sldId="2147483669"/>
            <ac:spMk id="2" creationId="{03C9C545-82A8-4D8D-BF4D-A8983DEA9378}"/>
          </ac:spMkLst>
        </pc:spChg>
        <pc:spChg chg="mod">
          <ac:chgData name="Matthew Mitchell" userId="be847407-b993-4c73-81e5-928140d42c25" providerId="ADAL" clId="{AFB4DB0A-40C3-4B89-957B-7229810F6D00}" dt="2021-02-13T07:52:32.319" v="2403" actId="403"/>
          <ac:spMkLst>
            <pc:docMk/>
            <pc:sldMasterMk cId="402074871" sldId="2147483669"/>
            <ac:spMk id="3" creationId="{3EBDBC92-83D7-4F98-8738-17365B058448}"/>
          </ac:spMkLst>
        </pc:spChg>
        <pc:spChg chg="mod">
          <ac:chgData name="Matthew Mitchell" userId="be847407-b993-4c73-81e5-928140d42c25" providerId="ADAL" clId="{AFB4DB0A-40C3-4B89-957B-7229810F6D00}" dt="2021-02-13T06:27:51.530" v="991" actId="1076"/>
          <ac:spMkLst>
            <pc:docMk/>
            <pc:sldMasterMk cId="402074871" sldId="2147483669"/>
            <ac:spMk id="4" creationId="{171F7E8C-C42A-428B-9008-4CDEF5C4EDF1}"/>
          </ac:spMkLst>
        </pc:spChg>
        <pc:spChg chg="mod">
          <ac:chgData name="Matthew Mitchell" userId="be847407-b993-4c73-81e5-928140d42c25" providerId="ADAL" clId="{AFB4DB0A-40C3-4B89-957B-7229810F6D00}" dt="2021-02-13T06:27:45.110" v="990" actId="1076"/>
          <ac:spMkLst>
            <pc:docMk/>
            <pc:sldMasterMk cId="402074871" sldId="2147483669"/>
            <ac:spMk id="9" creationId="{DA8F39B3-0A66-4D22-9E89-99551DEFB7A5}"/>
          </ac:spMkLst>
        </pc:spChg>
        <pc:picChg chg="add del mod ord">
          <ac:chgData name="Matthew Mitchell" userId="be847407-b993-4c73-81e5-928140d42c25" providerId="ADAL" clId="{AFB4DB0A-40C3-4B89-957B-7229810F6D00}" dt="2021-02-13T07:11:50.523" v="1546"/>
          <ac:picMkLst>
            <pc:docMk/>
            <pc:sldMasterMk cId="402074871" sldId="2147483669"/>
            <ac:picMk id="12" creationId="{008EBEAD-BE5B-4335-A5FF-2A0AE586A525}"/>
          </ac:picMkLst>
        </pc:picChg>
        <pc:sldLayoutChg chg="addSp delSp modSp">
          <pc:chgData name="Matthew Mitchell" userId="be847407-b993-4c73-81e5-928140d42c25" providerId="ADAL" clId="{AFB4DB0A-40C3-4B89-957B-7229810F6D00}" dt="2021-02-13T07:57:29.602" v="2414" actId="404"/>
          <pc:sldLayoutMkLst>
            <pc:docMk/>
            <pc:sldMasterMk cId="402074871" sldId="2147483669"/>
            <pc:sldLayoutMk cId="943768819" sldId="2147483670"/>
          </pc:sldLayoutMkLst>
          <pc:spChg chg="mod ord">
            <ac:chgData name="Matthew Mitchell" userId="be847407-b993-4c73-81e5-928140d42c25" providerId="ADAL" clId="{AFB4DB0A-40C3-4B89-957B-7229810F6D00}" dt="2021-02-13T07:06:01.113" v="1498" actId="166"/>
            <ac:spMkLst>
              <pc:docMk/>
              <pc:sldMasterMk cId="402074871" sldId="2147483669"/>
              <pc:sldLayoutMk cId="943768819" sldId="2147483670"/>
              <ac:spMk id="2" creationId="{7333C343-F990-4F60-A854-6A49F0AA2337}"/>
            </ac:spMkLst>
          </pc:spChg>
          <pc:spChg chg="mod">
            <ac:chgData name="Matthew Mitchell" userId="be847407-b993-4c73-81e5-928140d42c25" providerId="ADAL" clId="{AFB4DB0A-40C3-4B89-957B-7229810F6D00}" dt="2021-02-13T07:57:29.602" v="2414" actId="404"/>
            <ac:spMkLst>
              <pc:docMk/>
              <pc:sldMasterMk cId="402074871" sldId="2147483669"/>
              <pc:sldLayoutMk cId="943768819" sldId="2147483670"/>
              <ac:spMk id="3" creationId="{BF67D54E-74BA-47BB-A2F8-A4A08D14F7AA}"/>
            </ac:spMkLst>
          </pc:spChg>
          <pc:spChg chg="mod">
            <ac:chgData name="Matthew Mitchell" userId="be847407-b993-4c73-81e5-928140d42c25" providerId="ADAL" clId="{AFB4DB0A-40C3-4B89-957B-7229810F6D00}" dt="2021-02-13T07:42:27.603" v="2337" actId="1076"/>
            <ac:spMkLst>
              <pc:docMk/>
              <pc:sldMasterMk cId="402074871" sldId="2147483669"/>
              <pc:sldLayoutMk cId="943768819" sldId="2147483670"/>
              <ac:spMk id="4" creationId="{84934F0B-864A-4621-A2DB-541494181F49}"/>
            </ac:spMkLst>
          </pc:spChg>
          <pc:spChg chg="mod">
            <ac:chgData name="Matthew Mitchell" userId="be847407-b993-4c73-81e5-928140d42c25" providerId="ADAL" clId="{AFB4DB0A-40C3-4B89-957B-7229810F6D00}" dt="2021-02-13T06:53:52.981" v="1474" actId="1076"/>
            <ac:spMkLst>
              <pc:docMk/>
              <pc:sldMasterMk cId="402074871" sldId="2147483669"/>
              <pc:sldLayoutMk cId="943768819" sldId="2147483670"/>
              <ac:spMk id="5" creationId="{4ED9BC54-ED3A-4475-828B-3F1F94879C83}"/>
            </ac:spMkLst>
          </pc:spChg>
          <pc:spChg chg="mod">
            <ac:chgData name="Matthew Mitchell" userId="be847407-b993-4c73-81e5-928140d42c25" providerId="ADAL" clId="{AFB4DB0A-40C3-4B89-957B-7229810F6D00}" dt="2021-02-13T07:42:27.603" v="2337" actId="1076"/>
            <ac:spMkLst>
              <pc:docMk/>
              <pc:sldMasterMk cId="402074871" sldId="2147483669"/>
              <pc:sldLayoutMk cId="943768819" sldId="2147483670"/>
              <ac:spMk id="6" creationId="{56540088-A9F7-4C78-85AA-C912AF241630}"/>
            </ac:spMkLst>
          </pc:spChg>
          <pc:spChg chg="mod">
            <ac:chgData name="Matthew Mitchell" userId="be847407-b993-4c73-81e5-928140d42c25" providerId="ADAL" clId="{AFB4DB0A-40C3-4B89-957B-7229810F6D00}" dt="2021-02-13T07:25:16.871" v="2207" actId="1076"/>
            <ac:spMkLst>
              <pc:docMk/>
              <pc:sldMasterMk cId="402074871" sldId="2147483669"/>
              <pc:sldLayoutMk cId="943768819" sldId="2147483670"/>
              <ac:spMk id="7" creationId="{99BDF666-1563-4636-BCE9-385763AB6337}"/>
            </ac:spMkLst>
          </pc:spChg>
          <pc:spChg chg="mod">
            <ac:chgData name="Matthew Mitchell" userId="be847407-b993-4c73-81e5-928140d42c25" providerId="ADAL" clId="{AFB4DB0A-40C3-4B89-957B-7229810F6D00}" dt="2021-02-13T07:31:29.888" v="2247" actId="14100"/>
            <ac:spMkLst>
              <pc:docMk/>
              <pc:sldMasterMk cId="402074871" sldId="2147483669"/>
              <pc:sldLayoutMk cId="943768819" sldId="2147483670"/>
              <ac:spMk id="9" creationId="{848948B0-4339-4887-B9CD-19ECFB9B9694}"/>
            </ac:spMkLst>
          </pc:spChg>
          <pc:spChg chg="add del mod">
            <ac:chgData name="Matthew Mitchell" userId="be847407-b993-4c73-81e5-928140d42c25" providerId="ADAL" clId="{AFB4DB0A-40C3-4B89-957B-7229810F6D00}" dt="2021-02-13T06:48:45.262" v="1346"/>
            <ac:spMkLst>
              <pc:docMk/>
              <pc:sldMasterMk cId="402074871" sldId="2147483669"/>
              <pc:sldLayoutMk cId="943768819" sldId="2147483670"/>
              <ac:spMk id="10" creationId="{F63B5065-8C94-4BA6-8AE0-99612A80C37E}"/>
            </ac:spMkLst>
          </pc:spChg>
          <pc:spChg chg="add del">
            <ac:chgData name="Matthew Mitchell" userId="be847407-b993-4c73-81e5-928140d42c25" providerId="ADAL" clId="{AFB4DB0A-40C3-4B89-957B-7229810F6D00}" dt="2021-02-13T06:48:57.419" v="1347" actId="11529"/>
            <ac:spMkLst>
              <pc:docMk/>
              <pc:sldMasterMk cId="402074871" sldId="2147483669"/>
              <pc:sldLayoutMk cId="943768819" sldId="2147483670"/>
              <ac:spMk id="11" creationId="{A8A1B419-0E3E-4B14-94F5-F46EBA422E6F}"/>
            </ac:spMkLst>
          </pc:spChg>
          <pc:spChg chg="add mod">
            <ac:chgData name="Matthew Mitchell" userId="be847407-b993-4c73-81e5-928140d42c25" providerId="ADAL" clId="{AFB4DB0A-40C3-4B89-957B-7229810F6D00}" dt="2021-02-13T07:36:11.349" v="2269" actId="3064"/>
            <ac:spMkLst>
              <pc:docMk/>
              <pc:sldMasterMk cId="402074871" sldId="2147483669"/>
              <pc:sldLayoutMk cId="943768819" sldId="2147483670"/>
              <ac:spMk id="12" creationId="{7744EE6F-CCA9-430F-B4DF-4866E7520E49}"/>
            </ac:spMkLst>
          </pc:spChg>
          <pc:picChg chg="add mod">
            <ac:chgData name="Matthew Mitchell" userId="be847407-b993-4c73-81e5-928140d42c25" providerId="ADAL" clId="{AFB4DB0A-40C3-4B89-957B-7229810F6D00}" dt="2021-02-13T07:13:26.191" v="1556" actId="1076"/>
            <ac:picMkLst>
              <pc:docMk/>
              <pc:sldMasterMk cId="402074871" sldId="2147483669"/>
              <pc:sldLayoutMk cId="943768819" sldId="2147483670"/>
              <ac:picMk id="13" creationId="{1B9A86C6-B6F5-4FBA-92F8-88FC4700CEE9}"/>
            </ac:picMkLst>
          </pc:picChg>
        </pc:sldLayoutChg>
        <pc:sldLayoutChg chg="addSp delSp modSp">
          <pc:chgData name="Matthew Mitchell" userId="be847407-b993-4c73-81e5-928140d42c25" providerId="ADAL" clId="{AFB4DB0A-40C3-4B89-957B-7229810F6D00}" dt="2021-02-13T07:51:23.212" v="2395"/>
          <pc:sldLayoutMkLst>
            <pc:docMk/>
            <pc:sldMasterMk cId="402074871" sldId="2147483669"/>
            <pc:sldLayoutMk cId="108655100" sldId="2147483671"/>
          </pc:sldLayoutMkLst>
          <pc:spChg chg="del">
            <ac:chgData name="Matthew Mitchell" userId="be847407-b993-4c73-81e5-928140d42c25" providerId="ADAL" clId="{AFB4DB0A-40C3-4B89-957B-7229810F6D00}" dt="2021-02-13T07:51:22.993" v="2394"/>
            <ac:spMkLst>
              <pc:docMk/>
              <pc:sldMasterMk cId="402074871" sldId="2147483669"/>
              <pc:sldLayoutMk cId="108655100" sldId="2147483671"/>
              <ac:spMk id="2" creationId="{84DB35CC-BA5E-4F66-8DBD-D6E9093149FC}"/>
            </ac:spMkLst>
          </pc:spChg>
          <pc:spChg chg="mod ord">
            <ac:chgData name="Matthew Mitchell" userId="be847407-b993-4c73-81e5-928140d42c25" providerId="ADAL" clId="{AFB4DB0A-40C3-4B89-957B-7229810F6D00}" dt="2021-02-13T07:49:35.674" v="2375" actId="14100"/>
            <ac:spMkLst>
              <pc:docMk/>
              <pc:sldMasterMk cId="402074871" sldId="2147483669"/>
              <pc:sldLayoutMk cId="108655100" sldId="2147483671"/>
              <ac:spMk id="3" creationId="{7F4B87B4-F2F2-4D1A-BFB3-2AF017F5F670}"/>
            </ac:spMkLst>
          </pc:spChg>
          <pc:spChg chg="add del">
            <ac:chgData name="Matthew Mitchell" userId="be847407-b993-4c73-81e5-928140d42c25" providerId="ADAL" clId="{AFB4DB0A-40C3-4B89-957B-7229810F6D00}" dt="2021-02-13T07:49:28.133" v="2372" actId="11529"/>
            <ac:spMkLst>
              <pc:docMk/>
              <pc:sldMasterMk cId="402074871" sldId="2147483669"/>
              <pc:sldLayoutMk cId="108655100" sldId="2147483671"/>
              <ac:spMk id="8" creationId="{854967DD-2B82-4C27-9758-659249E6E7C2}"/>
            </ac:spMkLst>
          </pc:spChg>
          <pc:spChg chg="add del mod">
            <ac:chgData name="Matthew Mitchell" userId="be847407-b993-4c73-81e5-928140d42c25" providerId="ADAL" clId="{AFB4DB0A-40C3-4B89-957B-7229810F6D00}" dt="2021-02-13T07:49:29.474" v="2373" actId="478"/>
            <ac:spMkLst>
              <pc:docMk/>
              <pc:sldMasterMk cId="402074871" sldId="2147483669"/>
              <pc:sldLayoutMk cId="108655100" sldId="2147483671"/>
              <ac:spMk id="9" creationId="{FE05C7F2-D802-47E3-B34D-5B8693F89D0A}"/>
            </ac:spMkLst>
          </pc:spChg>
          <pc:spChg chg="add mod">
            <ac:chgData name="Matthew Mitchell" userId="be847407-b993-4c73-81e5-928140d42c25" providerId="ADAL" clId="{AFB4DB0A-40C3-4B89-957B-7229810F6D00}" dt="2021-02-13T07:51:23.212" v="2395"/>
            <ac:spMkLst>
              <pc:docMk/>
              <pc:sldMasterMk cId="402074871" sldId="2147483669"/>
              <pc:sldLayoutMk cId="108655100" sldId="2147483671"/>
              <ac:spMk id="10" creationId="{7A3926B4-3CB4-4F0E-99DC-046C0CFD0EF5}"/>
            </ac:spMkLst>
          </pc:spChg>
          <pc:picChg chg="add del mod ord">
            <ac:chgData name="Matthew Mitchell" userId="be847407-b993-4c73-81e5-928140d42c25" providerId="ADAL" clId="{AFB4DB0A-40C3-4B89-957B-7229810F6D00}" dt="2021-02-13T07:11:07.116" v="1541"/>
            <ac:picMkLst>
              <pc:docMk/>
              <pc:sldMasterMk cId="402074871" sldId="2147483669"/>
              <pc:sldLayoutMk cId="108655100" sldId="2147483671"/>
              <ac:picMk id="7" creationId="{6B3462D2-0D27-45E8-BE8D-94D54DBAC1A9}"/>
            </ac:picMkLst>
          </pc:picChg>
        </pc:sldLayoutChg>
        <pc:sldLayoutChg chg="addSp delSp modSp">
          <pc:chgData name="Matthew Mitchell" userId="be847407-b993-4c73-81e5-928140d42c25" providerId="ADAL" clId="{AFB4DB0A-40C3-4B89-957B-7229810F6D00}" dt="2021-02-13T07:51:26.978" v="2397"/>
          <pc:sldLayoutMkLst>
            <pc:docMk/>
            <pc:sldMasterMk cId="402074871" sldId="2147483669"/>
            <pc:sldLayoutMk cId="3319668886" sldId="2147483672"/>
          </pc:sldLayoutMkLst>
          <pc:spChg chg="del">
            <ac:chgData name="Matthew Mitchell" userId="be847407-b993-4c73-81e5-928140d42c25" providerId="ADAL" clId="{AFB4DB0A-40C3-4B89-957B-7229810F6D00}" dt="2021-02-13T07:51:26.763" v="2396"/>
            <ac:spMkLst>
              <pc:docMk/>
              <pc:sldMasterMk cId="402074871" sldId="2147483669"/>
              <pc:sldLayoutMk cId="3319668886" sldId="2147483672"/>
              <ac:spMk id="2" creationId="{6EABEBFE-550D-478A-9B0F-8EB12ABDA227}"/>
            </ac:spMkLst>
          </pc:spChg>
          <pc:spChg chg="mod">
            <ac:chgData name="Matthew Mitchell" userId="be847407-b993-4c73-81e5-928140d42c25" providerId="ADAL" clId="{AFB4DB0A-40C3-4B89-957B-7229810F6D00}" dt="2021-02-13T07:49:43.496" v="2376" actId="14100"/>
            <ac:spMkLst>
              <pc:docMk/>
              <pc:sldMasterMk cId="402074871" sldId="2147483669"/>
              <pc:sldLayoutMk cId="3319668886" sldId="2147483672"/>
              <ac:spMk id="3" creationId="{0FE8BEF6-264B-441B-B677-9E7AA971298A}"/>
            </ac:spMkLst>
          </pc:spChg>
          <pc:spChg chg="mod">
            <ac:chgData name="Matthew Mitchell" userId="be847407-b993-4c73-81e5-928140d42c25" providerId="ADAL" clId="{AFB4DB0A-40C3-4B89-957B-7229810F6D00}" dt="2021-02-13T07:49:47.752" v="2377" actId="14100"/>
            <ac:spMkLst>
              <pc:docMk/>
              <pc:sldMasterMk cId="402074871" sldId="2147483669"/>
              <pc:sldLayoutMk cId="3319668886" sldId="2147483672"/>
              <ac:spMk id="4" creationId="{988FF8E9-316F-4A10-A803-7D0950D97561}"/>
            </ac:spMkLst>
          </pc:spChg>
          <pc:spChg chg="add mod">
            <ac:chgData name="Matthew Mitchell" userId="be847407-b993-4c73-81e5-928140d42c25" providerId="ADAL" clId="{AFB4DB0A-40C3-4B89-957B-7229810F6D00}" dt="2021-02-13T07:51:26.978" v="2397"/>
            <ac:spMkLst>
              <pc:docMk/>
              <pc:sldMasterMk cId="402074871" sldId="2147483669"/>
              <pc:sldLayoutMk cId="3319668886" sldId="2147483672"/>
              <ac:spMk id="8" creationId="{3D256710-63B6-4698-B425-2674E2CA1D50}"/>
            </ac:spMkLst>
          </pc:spChg>
        </pc:sldLayoutChg>
        <pc:sldLayoutChg chg="addSp delSp modSp">
          <pc:chgData name="Matthew Mitchell" userId="be847407-b993-4c73-81e5-928140d42c25" providerId="ADAL" clId="{AFB4DB0A-40C3-4B89-957B-7229810F6D00}" dt="2021-02-13T07:52:48.744" v="2404" actId="403"/>
          <pc:sldLayoutMkLst>
            <pc:docMk/>
            <pc:sldMasterMk cId="402074871" sldId="2147483669"/>
            <pc:sldLayoutMk cId="258079994" sldId="2147483673"/>
          </pc:sldLayoutMkLst>
          <pc:spChg chg="del">
            <ac:chgData name="Matthew Mitchell" userId="be847407-b993-4c73-81e5-928140d42c25" providerId="ADAL" clId="{AFB4DB0A-40C3-4B89-957B-7229810F6D00}" dt="2021-02-13T07:49:52.099" v="2378"/>
            <ac:spMkLst>
              <pc:docMk/>
              <pc:sldMasterMk cId="402074871" sldId="2147483669"/>
              <pc:sldLayoutMk cId="258079994" sldId="2147483673"/>
              <ac:spMk id="2" creationId="{DF05D835-22CF-4C63-A782-0CEF087EFC6B}"/>
            </ac:spMkLst>
          </pc:spChg>
          <pc:spChg chg="mod">
            <ac:chgData name="Matthew Mitchell" userId="be847407-b993-4c73-81e5-928140d42c25" providerId="ADAL" clId="{AFB4DB0A-40C3-4B89-957B-7229810F6D00}" dt="2021-02-13T07:52:48.744" v="2404" actId="403"/>
            <ac:spMkLst>
              <pc:docMk/>
              <pc:sldMasterMk cId="402074871" sldId="2147483669"/>
              <pc:sldLayoutMk cId="258079994" sldId="2147483673"/>
              <ac:spMk id="3" creationId="{186CB69C-2E65-4005-8509-BFDFEE6037E0}"/>
            </ac:spMkLst>
          </pc:spChg>
          <pc:spChg chg="mod">
            <ac:chgData name="Matthew Mitchell" userId="be847407-b993-4c73-81e5-928140d42c25" providerId="ADAL" clId="{AFB4DB0A-40C3-4B89-957B-7229810F6D00}" dt="2021-02-13T07:50:02.022" v="2382" actId="14100"/>
            <ac:spMkLst>
              <pc:docMk/>
              <pc:sldMasterMk cId="402074871" sldId="2147483669"/>
              <pc:sldLayoutMk cId="258079994" sldId="2147483673"/>
              <ac:spMk id="4" creationId="{6B80B291-E566-4030-8863-865F5CA8FC18}"/>
            </ac:spMkLst>
          </pc:spChg>
          <pc:spChg chg="mod">
            <ac:chgData name="Matthew Mitchell" userId="be847407-b993-4c73-81e5-928140d42c25" providerId="ADAL" clId="{AFB4DB0A-40C3-4B89-957B-7229810F6D00}" dt="2021-02-13T07:52:48.744" v="2404" actId="403"/>
            <ac:spMkLst>
              <pc:docMk/>
              <pc:sldMasterMk cId="402074871" sldId="2147483669"/>
              <pc:sldLayoutMk cId="258079994" sldId="2147483673"/>
              <ac:spMk id="5" creationId="{E44C0A17-3147-4CA3-AE50-C1F0BA622DF1}"/>
            </ac:spMkLst>
          </pc:spChg>
          <pc:spChg chg="mod">
            <ac:chgData name="Matthew Mitchell" userId="be847407-b993-4c73-81e5-928140d42c25" providerId="ADAL" clId="{AFB4DB0A-40C3-4B89-957B-7229810F6D00}" dt="2021-02-13T07:50:05.209" v="2383" actId="14100"/>
            <ac:spMkLst>
              <pc:docMk/>
              <pc:sldMasterMk cId="402074871" sldId="2147483669"/>
              <pc:sldLayoutMk cId="258079994" sldId="2147483673"/>
              <ac:spMk id="6" creationId="{309A2BFC-1F8F-41B6-A896-D496DF49B64C}"/>
            </ac:spMkLst>
          </pc:spChg>
          <pc:spChg chg="add del mod">
            <ac:chgData name="Matthew Mitchell" userId="be847407-b993-4c73-81e5-928140d42c25" providerId="ADAL" clId="{AFB4DB0A-40C3-4B89-957B-7229810F6D00}" dt="2021-02-13T07:51:30.044" v="2398"/>
            <ac:spMkLst>
              <pc:docMk/>
              <pc:sldMasterMk cId="402074871" sldId="2147483669"/>
              <pc:sldLayoutMk cId="258079994" sldId="2147483673"/>
              <ac:spMk id="10" creationId="{94C20B52-897B-4030-B7A6-69DD4918C7AB}"/>
            </ac:spMkLst>
          </pc:spChg>
          <pc:spChg chg="add mod">
            <ac:chgData name="Matthew Mitchell" userId="be847407-b993-4c73-81e5-928140d42c25" providerId="ADAL" clId="{AFB4DB0A-40C3-4B89-957B-7229810F6D00}" dt="2021-02-13T07:51:30.262" v="2399"/>
            <ac:spMkLst>
              <pc:docMk/>
              <pc:sldMasterMk cId="402074871" sldId="2147483669"/>
              <pc:sldLayoutMk cId="258079994" sldId="2147483673"/>
              <ac:spMk id="11" creationId="{15AE4951-F800-4357-B6F3-A4156928B3B5}"/>
            </ac:spMkLst>
          </pc:spChg>
        </pc:sldLayoutChg>
        <pc:sldLayoutChg chg="addSp delSp modSp">
          <pc:chgData name="Matthew Mitchell" userId="be847407-b993-4c73-81e5-928140d42c25" providerId="ADAL" clId="{AFB4DB0A-40C3-4B89-957B-7229810F6D00}" dt="2021-02-13T07:51:33.845" v="2401"/>
          <pc:sldLayoutMkLst>
            <pc:docMk/>
            <pc:sldMasterMk cId="402074871" sldId="2147483669"/>
            <pc:sldLayoutMk cId="1657481359" sldId="2147483674"/>
          </pc:sldLayoutMkLst>
          <pc:spChg chg="del">
            <ac:chgData name="Matthew Mitchell" userId="be847407-b993-4c73-81e5-928140d42c25" providerId="ADAL" clId="{AFB4DB0A-40C3-4B89-957B-7229810F6D00}" dt="2021-02-13T07:51:33.626" v="2400"/>
            <ac:spMkLst>
              <pc:docMk/>
              <pc:sldMasterMk cId="402074871" sldId="2147483669"/>
              <pc:sldLayoutMk cId="1657481359" sldId="2147483674"/>
              <ac:spMk id="2" creationId="{A1E9D4ED-A003-4F49-87B8-9D9D9D4563AC}"/>
            </ac:spMkLst>
          </pc:spChg>
          <pc:spChg chg="add mod">
            <ac:chgData name="Matthew Mitchell" userId="be847407-b993-4c73-81e5-928140d42c25" providerId="ADAL" clId="{AFB4DB0A-40C3-4B89-957B-7229810F6D00}" dt="2021-02-13T07:51:33.845" v="2401"/>
            <ac:spMkLst>
              <pc:docMk/>
              <pc:sldMasterMk cId="402074871" sldId="2147483669"/>
              <pc:sldLayoutMk cId="1657481359" sldId="2147483674"/>
              <ac:spMk id="6" creationId="{B2ECA530-A621-42C8-AF43-7F20816294CF}"/>
            </ac:spMkLst>
          </pc:spChg>
        </pc:sldLayoutChg>
        <pc:sldLayoutChg chg="addSp delSp modSp">
          <pc:chgData name="Matthew Mitchell" userId="be847407-b993-4c73-81e5-928140d42c25" providerId="ADAL" clId="{AFB4DB0A-40C3-4B89-957B-7229810F6D00}" dt="2021-02-13T07:43:43.813" v="2344" actId="1076"/>
          <pc:sldLayoutMkLst>
            <pc:docMk/>
            <pc:sldMasterMk cId="402074871" sldId="2147483669"/>
            <pc:sldLayoutMk cId="1284695183" sldId="2147483676"/>
          </pc:sldLayoutMkLst>
          <pc:spChg chg="mod">
            <ac:chgData name="Matthew Mitchell" userId="be847407-b993-4c73-81e5-928140d42c25" providerId="ADAL" clId="{AFB4DB0A-40C3-4B89-957B-7229810F6D00}" dt="2021-02-13T06:25:37.188" v="970" actId="3064"/>
            <ac:spMkLst>
              <pc:docMk/>
              <pc:sldMasterMk cId="402074871" sldId="2147483669"/>
              <pc:sldLayoutMk cId="1284695183" sldId="2147483676"/>
              <ac:spMk id="2" creationId="{CE926203-81DF-4711-A5D2-5451B89924F2}"/>
            </ac:spMkLst>
          </pc:spChg>
          <pc:spChg chg="mod">
            <ac:chgData name="Matthew Mitchell" userId="be847407-b993-4c73-81e5-928140d42c25" providerId="ADAL" clId="{AFB4DB0A-40C3-4B89-957B-7229810F6D00}" dt="2021-02-13T07:43:43.813" v="2344" actId="1076"/>
            <ac:spMkLst>
              <pc:docMk/>
              <pc:sldMasterMk cId="402074871" sldId="2147483669"/>
              <pc:sldLayoutMk cId="1284695183" sldId="2147483676"/>
              <ac:spMk id="4" creationId="{2C25FE37-E212-4431-8C93-F47A883AA9D5}"/>
            </ac:spMkLst>
          </pc:spChg>
          <pc:spChg chg="mod">
            <ac:chgData name="Matthew Mitchell" userId="be847407-b993-4c73-81e5-928140d42c25" providerId="ADAL" clId="{AFB4DB0A-40C3-4B89-957B-7229810F6D00}" dt="2021-02-13T06:29:04.959" v="999" actId="14100"/>
            <ac:spMkLst>
              <pc:docMk/>
              <pc:sldMasterMk cId="402074871" sldId="2147483669"/>
              <pc:sldLayoutMk cId="1284695183" sldId="2147483676"/>
              <ac:spMk id="5" creationId="{CDC52B3C-0441-4448-B681-EFC1C4E55DAF}"/>
            </ac:spMkLst>
          </pc:spChg>
          <pc:spChg chg="mod">
            <ac:chgData name="Matthew Mitchell" userId="be847407-b993-4c73-81e5-928140d42c25" providerId="ADAL" clId="{AFB4DB0A-40C3-4B89-957B-7229810F6D00}" dt="2021-02-13T07:43:43.813" v="2344" actId="1076"/>
            <ac:spMkLst>
              <pc:docMk/>
              <pc:sldMasterMk cId="402074871" sldId="2147483669"/>
              <pc:sldLayoutMk cId="1284695183" sldId="2147483676"/>
              <ac:spMk id="6" creationId="{55CB5AD7-6A19-4B9A-B04A-DA66B5B8DED6}"/>
            </ac:spMkLst>
          </pc:spChg>
          <pc:spChg chg="del">
            <ac:chgData name="Matthew Mitchell" userId="be847407-b993-4c73-81e5-928140d42c25" providerId="ADAL" clId="{AFB4DB0A-40C3-4B89-957B-7229810F6D00}" dt="2021-02-13T06:25:04.977" v="955" actId="478"/>
            <ac:spMkLst>
              <pc:docMk/>
              <pc:sldMasterMk cId="402074871" sldId="2147483669"/>
              <pc:sldLayoutMk cId="1284695183" sldId="2147483676"/>
              <ac:spMk id="12" creationId="{22DE5041-75CD-42B8-8053-88184F4434BC}"/>
            </ac:spMkLst>
          </pc:spChg>
          <pc:picChg chg="del">
            <ac:chgData name="Matthew Mitchell" userId="be847407-b993-4c73-81e5-928140d42c25" providerId="ADAL" clId="{AFB4DB0A-40C3-4B89-957B-7229810F6D00}" dt="2021-02-13T06:37:09.798" v="1036" actId="478"/>
            <ac:picMkLst>
              <pc:docMk/>
              <pc:sldMasterMk cId="402074871" sldId="2147483669"/>
              <pc:sldLayoutMk cId="1284695183" sldId="2147483676"/>
              <ac:picMk id="11" creationId="{2D9283A6-DA18-4FCA-BD91-3CEDFF6CBCB2}"/>
            </ac:picMkLst>
          </pc:picChg>
          <pc:picChg chg="add">
            <ac:chgData name="Matthew Mitchell" userId="be847407-b993-4c73-81e5-928140d42c25" providerId="ADAL" clId="{AFB4DB0A-40C3-4B89-957B-7229810F6D00}" dt="2021-02-13T06:37:10.244" v="1037"/>
            <ac:picMkLst>
              <pc:docMk/>
              <pc:sldMasterMk cId="402074871" sldId="2147483669"/>
              <pc:sldLayoutMk cId="1284695183" sldId="2147483676"/>
              <ac:picMk id="17" creationId="{2422F4CA-F9AB-4FE2-8E25-55F07B5276C9}"/>
            </ac:picMkLst>
          </pc:picChg>
        </pc:sldLayoutChg>
        <pc:sldLayoutChg chg="addSp delSp modSp">
          <pc:chgData name="Matthew Mitchell" userId="be847407-b993-4c73-81e5-928140d42c25" providerId="ADAL" clId="{AFB4DB0A-40C3-4B89-957B-7229810F6D00}" dt="2021-02-13T07:43:17.978" v="2343" actId="1076"/>
          <pc:sldLayoutMkLst>
            <pc:docMk/>
            <pc:sldMasterMk cId="402074871" sldId="2147483669"/>
            <pc:sldLayoutMk cId="1752503745" sldId="2147483677"/>
          </pc:sldLayoutMkLst>
          <pc:spChg chg="mod">
            <ac:chgData name="Matthew Mitchell" userId="be847407-b993-4c73-81e5-928140d42c25" providerId="ADAL" clId="{AFB4DB0A-40C3-4B89-957B-7229810F6D00}" dt="2021-02-13T06:26:24.041" v="985" actId="3064"/>
            <ac:spMkLst>
              <pc:docMk/>
              <pc:sldMasterMk cId="402074871" sldId="2147483669"/>
              <pc:sldLayoutMk cId="1752503745" sldId="2147483677"/>
              <ac:spMk id="2" creationId="{CE926203-81DF-4711-A5D2-5451B89924F2}"/>
            </ac:spMkLst>
          </pc:spChg>
          <pc:spChg chg="add mod">
            <ac:chgData name="Matthew Mitchell" userId="be847407-b993-4c73-81e5-928140d42c25" providerId="ADAL" clId="{AFB4DB0A-40C3-4B89-957B-7229810F6D00}" dt="2021-02-13T07:43:06.011" v="2342"/>
            <ac:spMkLst>
              <pc:docMk/>
              <pc:sldMasterMk cId="402074871" sldId="2147483669"/>
              <pc:sldLayoutMk cId="1752503745" sldId="2147483677"/>
              <ac:spMk id="3" creationId="{4F9A26FA-C144-4904-BA59-8BD135C5ED2A}"/>
            </ac:spMkLst>
          </pc:spChg>
          <pc:spChg chg="del mod">
            <ac:chgData name="Matthew Mitchell" userId="be847407-b993-4c73-81e5-928140d42c25" providerId="ADAL" clId="{AFB4DB0A-40C3-4B89-957B-7229810F6D00}" dt="2021-02-13T07:43:05.391" v="2341"/>
            <ac:spMkLst>
              <pc:docMk/>
              <pc:sldMasterMk cId="402074871" sldId="2147483669"/>
              <pc:sldLayoutMk cId="1752503745" sldId="2147483677"/>
              <ac:spMk id="4" creationId="{2C25FE37-E212-4431-8C93-F47A883AA9D5}"/>
            </ac:spMkLst>
          </pc:spChg>
          <pc:spChg chg="del">
            <ac:chgData name="Matthew Mitchell" userId="be847407-b993-4c73-81e5-928140d42c25" providerId="ADAL" clId="{AFB4DB0A-40C3-4B89-957B-7229810F6D00}" dt="2021-02-13T07:43:05.391" v="2341"/>
            <ac:spMkLst>
              <pc:docMk/>
              <pc:sldMasterMk cId="402074871" sldId="2147483669"/>
              <pc:sldLayoutMk cId="1752503745" sldId="2147483677"/>
              <ac:spMk id="5" creationId="{CDC52B3C-0441-4448-B681-EFC1C4E55DAF}"/>
            </ac:spMkLst>
          </pc:spChg>
          <pc:spChg chg="del mod">
            <ac:chgData name="Matthew Mitchell" userId="be847407-b993-4c73-81e5-928140d42c25" providerId="ADAL" clId="{AFB4DB0A-40C3-4B89-957B-7229810F6D00}" dt="2021-02-13T07:43:05.391" v="2341"/>
            <ac:spMkLst>
              <pc:docMk/>
              <pc:sldMasterMk cId="402074871" sldId="2147483669"/>
              <pc:sldLayoutMk cId="1752503745" sldId="2147483677"/>
              <ac:spMk id="6" creationId="{55CB5AD7-6A19-4B9A-B04A-DA66B5B8DED6}"/>
            </ac:spMkLst>
          </pc:spChg>
          <pc:spChg chg="add mod">
            <ac:chgData name="Matthew Mitchell" userId="be847407-b993-4c73-81e5-928140d42c25" providerId="ADAL" clId="{AFB4DB0A-40C3-4B89-957B-7229810F6D00}" dt="2021-02-13T07:43:17.978" v="2343" actId="1076"/>
            <ac:spMkLst>
              <pc:docMk/>
              <pc:sldMasterMk cId="402074871" sldId="2147483669"/>
              <pc:sldLayoutMk cId="1752503745" sldId="2147483677"/>
              <ac:spMk id="7" creationId="{A98DC7B3-6D26-4555-A0B7-1EA9496881C4}"/>
            </ac:spMkLst>
          </pc:spChg>
          <pc:spChg chg="add mod">
            <ac:chgData name="Matthew Mitchell" userId="be847407-b993-4c73-81e5-928140d42c25" providerId="ADAL" clId="{AFB4DB0A-40C3-4B89-957B-7229810F6D00}" dt="2021-02-13T07:43:06.011" v="2342"/>
            <ac:spMkLst>
              <pc:docMk/>
              <pc:sldMasterMk cId="402074871" sldId="2147483669"/>
              <pc:sldLayoutMk cId="1752503745" sldId="2147483677"/>
              <ac:spMk id="8" creationId="{AD7B27CB-63C8-40FA-ACAB-EF3B08382A3E}"/>
            </ac:spMkLst>
          </pc:spChg>
          <pc:spChg chg="del">
            <ac:chgData name="Matthew Mitchell" userId="be847407-b993-4c73-81e5-928140d42c25" providerId="ADAL" clId="{AFB4DB0A-40C3-4B89-957B-7229810F6D00}" dt="2021-02-13T06:25:51.833" v="971" actId="478"/>
            <ac:spMkLst>
              <pc:docMk/>
              <pc:sldMasterMk cId="402074871" sldId="2147483669"/>
              <pc:sldLayoutMk cId="1752503745" sldId="2147483677"/>
              <ac:spMk id="17" creationId="{54D3EBA2-E7DF-4CCE-A057-F0CAA8343339}"/>
            </ac:spMkLst>
          </pc:spChg>
          <pc:spChg chg="mod">
            <ac:chgData name="Matthew Mitchell" userId="be847407-b993-4c73-81e5-928140d42c25" providerId="ADAL" clId="{AFB4DB0A-40C3-4B89-957B-7229810F6D00}" dt="2021-02-13T07:42:44.050" v="2339" actId="1076"/>
            <ac:spMkLst>
              <pc:docMk/>
              <pc:sldMasterMk cId="402074871" sldId="2147483669"/>
              <pc:sldLayoutMk cId="1752503745" sldId="2147483677"/>
              <ac:spMk id="19" creationId="{53050049-9845-4AC2-BA50-51A3F0E18BDC}"/>
            </ac:spMkLst>
          </pc:spChg>
          <pc:spChg chg="mod">
            <ac:chgData name="Matthew Mitchell" userId="be847407-b993-4c73-81e5-928140d42c25" providerId="ADAL" clId="{AFB4DB0A-40C3-4B89-957B-7229810F6D00}" dt="2021-02-13T06:29:28.657" v="1003" actId="1076"/>
            <ac:spMkLst>
              <pc:docMk/>
              <pc:sldMasterMk cId="402074871" sldId="2147483669"/>
              <pc:sldLayoutMk cId="1752503745" sldId="2147483677"/>
              <ac:spMk id="20" creationId="{4DA9E001-F9D0-4C72-AB66-CD405BE5A24B}"/>
            </ac:spMkLst>
          </pc:spChg>
          <pc:picChg chg="add">
            <ac:chgData name="Matthew Mitchell" userId="be847407-b993-4c73-81e5-928140d42c25" providerId="ADAL" clId="{AFB4DB0A-40C3-4B89-957B-7229810F6D00}" dt="2021-02-13T06:37:26.800" v="1039"/>
            <ac:picMkLst>
              <pc:docMk/>
              <pc:sldMasterMk cId="402074871" sldId="2147483669"/>
              <pc:sldLayoutMk cId="1752503745" sldId="2147483677"/>
              <ac:picMk id="11" creationId="{7BDBA93D-C964-433E-B60F-82F8DCFF9655}"/>
            </ac:picMkLst>
          </pc:picChg>
          <pc:picChg chg="del">
            <ac:chgData name="Matthew Mitchell" userId="be847407-b993-4c73-81e5-928140d42c25" providerId="ADAL" clId="{AFB4DB0A-40C3-4B89-957B-7229810F6D00}" dt="2021-02-13T06:37:26.324" v="1038" actId="478"/>
            <ac:picMkLst>
              <pc:docMk/>
              <pc:sldMasterMk cId="402074871" sldId="2147483669"/>
              <pc:sldLayoutMk cId="1752503745" sldId="2147483677"/>
              <ac:picMk id="18" creationId="{13A22057-E573-47DA-93E8-C9FD4C3E6DBE}"/>
            </ac:picMkLst>
          </pc:picChg>
        </pc:sldLayoutChg>
      </pc:sldMasterChg>
    </pc:docChg>
  </pc:docChgLst>
  <pc:docChgLst>
    <pc:chgData name="Mercedes Elizalde" userId="S::mercedes.elizalde@ccconcern.org::14c2c9c2-833c-41b7-b85a-e9aff74b946b" providerId="AD" clId="Web-{3BE850AA-F378-2AAC-D0E3-8005D6FEBD4A}"/>
    <pc:docChg chg="addSld delSld modSld">
      <pc:chgData name="Mercedes Elizalde" userId="S::mercedes.elizalde@ccconcern.org::14c2c9c2-833c-41b7-b85a-e9aff74b946b" providerId="AD" clId="Web-{3BE850AA-F378-2AAC-D0E3-8005D6FEBD4A}" dt="2021-03-11T03:43:08.928" v="83"/>
      <pc:docMkLst>
        <pc:docMk/>
      </pc:docMkLst>
      <pc:sldChg chg="del">
        <pc:chgData name="Mercedes Elizalde" userId="S::mercedes.elizalde@ccconcern.org::14c2c9c2-833c-41b7-b85a-e9aff74b946b" providerId="AD" clId="Web-{3BE850AA-F378-2AAC-D0E3-8005D6FEBD4A}" dt="2021-03-11T01:47:25.789" v="6"/>
        <pc:sldMkLst>
          <pc:docMk/>
          <pc:sldMk cId="934446632" sldId="262"/>
        </pc:sldMkLst>
      </pc:sldChg>
      <pc:sldChg chg="modSp del">
        <pc:chgData name="Mercedes Elizalde" userId="S::mercedes.elizalde@ccconcern.org::14c2c9c2-833c-41b7-b85a-e9aff74b946b" providerId="AD" clId="Web-{3BE850AA-F378-2AAC-D0E3-8005D6FEBD4A}" dt="2021-03-11T01:47:28.430" v="7"/>
        <pc:sldMkLst>
          <pc:docMk/>
          <pc:sldMk cId="150717232" sldId="263"/>
        </pc:sldMkLst>
        <pc:spChg chg="mod">
          <ac:chgData name="Mercedes Elizalde" userId="S::mercedes.elizalde@ccconcern.org::14c2c9c2-833c-41b7-b85a-e9aff74b946b" providerId="AD" clId="Web-{3BE850AA-F378-2AAC-D0E3-8005D6FEBD4A}" dt="2021-03-11T01:46:31.227" v="5" actId="20577"/>
          <ac:spMkLst>
            <pc:docMk/>
            <pc:sldMk cId="150717232" sldId="263"/>
            <ac:spMk id="3" creationId="{00000000-0000-0000-0000-000000000000}"/>
          </ac:spMkLst>
        </pc:spChg>
      </pc:sldChg>
      <pc:sldChg chg="modSp">
        <pc:chgData name="Mercedes Elizalde" userId="S::mercedes.elizalde@ccconcern.org::14c2c9c2-833c-41b7-b85a-e9aff74b946b" providerId="AD" clId="Web-{3BE850AA-F378-2AAC-D0E3-8005D6FEBD4A}" dt="2021-03-11T03:43:08.928" v="83"/>
        <pc:sldMkLst>
          <pc:docMk/>
          <pc:sldMk cId="278021868" sldId="264"/>
        </pc:sldMkLst>
        <pc:graphicFrameChg chg="mod modGraphic">
          <ac:chgData name="Mercedes Elizalde" userId="S::mercedes.elizalde@ccconcern.org::14c2c9c2-833c-41b7-b85a-e9aff74b946b" providerId="AD" clId="Web-{3BE850AA-F378-2AAC-D0E3-8005D6FEBD4A}" dt="2021-03-11T03:43:08.928" v="83"/>
          <ac:graphicFrameMkLst>
            <pc:docMk/>
            <pc:sldMk cId="278021868" sldId="264"/>
            <ac:graphicFrameMk id="4" creationId="{21AF20C6-6C30-427B-B574-28299B3B764D}"/>
          </ac:graphicFrameMkLst>
        </pc:graphicFrameChg>
      </pc:sldChg>
      <pc:sldChg chg="modSp new">
        <pc:chgData name="Mercedes Elizalde" userId="S::mercedes.elizalde@ccconcern.org::14c2c9c2-833c-41b7-b85a-e9aff74b946b" providerId="AD" clId="Web-{3BE850AA-F378-2AAC-D0E3-8005D6FEBD4A}" dt="2021-03-11T03:33:17.923" v="73" actId="20577"/>
        <pc:sldMkLst>
          <pc:docMk/>
          <pc:sldMk cId="2082270946" sldId="265"/>
        </pc:sldMkLst>
        <pc:spChg chg="mod">
          <ac:chgData name="Mercedes Elizalde" userId="S::mercedes.elizalde@ccconcern.org::14c2c9c2-833c-41b7-b85a-e9aff74b946b" providerId="AD" clId="Web-{3BE850AA-F378-2AAC-D0E3-8005D6FEBD4A}" dt="2021-03-11T01:49:42.257" v="33" actId="20577"/>
          <ac:spMkLst>
            <pc:docMk/>
            <pc:sldMk cId="2082270946" sldId="265"/>
            <ac:spMk id="2" creationId="{9B73014A-4851-4424-B448-2C19533D8096}"/>
          </ac:spMkLst>
        </pc:spChg>
        <pc:spChg chg="mod">
          <ac:chgData name="Mercedes Elizalde" userId="S::mercedes.elizalde@ccconcern.org::14c2c9c2-833c-41b7-b85a-e9aff74b946b" providerId="AD" clId="Web-{3BE850AA-F378-2AAC-D0E3-8005D6FEBD4A}" dt="2021-03-11T01:49:48.820" v="39" actId="20577"/>
          <ac:spMkLst>
            <pc:docMk/>
            <pc:sldMk cId="2082270946" sldId="265"/>
            <ac:spMk id="3" creationId="{E274AD84-58C9-4D79-AB5E-189EFE829AD0}"/>
          </ac:spMkLst>
        </pc:spChg>
        <pc:spChg chg="mod">
          <ac:chgData name="Mercedes Elizalde" userId="S::mercedes.elizalde@ccconcern.org::14c2c9c2-833c-41b7-b85a-e9aff74b946b" providerId="AD" clId="Web-{3BE850AA-F378-2AAC-D0E3-8005D6FEBD4A}" dt="2021-03-11T03:33:17.923" v="73" actId="20577"/>
          <ac:spMkLst>
            <pc:docMk/>
            <pc:sldMk cId="2082270946" sldId="265"/>
            <ac:spMk id="4" creationId="{24B54AD2-2258-480F-B06B-6A7CCC07165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67DE5D-BC9D-4F72-9EE7-323F390D3A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5D78FCA-1C4E-442E-BC7C-5E31E8F71A4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77D1C8-4547-4AF9-8309-6DED514B9ACD}" type="datetimeFigureOut">
              <a:rPr lang="en-US" smtClean="0"/>
              <a:t>3/10/2021</a:t>
            </a:fld>
            <a:endParaRPr lang="en-US"/>
          </a:p>
        </p:txBody>
      </p:sp>
      <p:sp>
        <p:nvSpPr>
          <p:cNvPr id="4" name="Footer Placeholder 3">
            <a:extLst>
              <a:ext uri="{FF2B5EF4-FFF2-40B4-BE49-F238E27FC236}">
                <a16:creationId xmlns:a16="http://schemas.microsoft.com/office/drawing/2014/main" id="{0386C66A-78C8-4D03-9DF9-808BD3B0FE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D9067A-1167-490D-81BE-49C69A1A8C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5A134A-EE7E-410A-A1AC-82A874DFE249}" type="slidenum">
              <a:rPr lang="en-US" smtClean="0"/>
              <a:t>‹#›</a:t>
            </a:fld>
            <a:endParaRPr lang="en-US"/>
          </a:p>
        </p:txBody>
      </p:sp>
    </p:spTree>
    <p:extLst>
      <p:ext uri="{BB962C8B-B14F-4D97-AF65-F5344CB8AC3E}">
        <p14:creationId xmlns:p14="http://schemas.microsoft.com/office/powerpoint/2010/main" val="504735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45215E-D684-482E-BA2D-308EE9B44CF1}" type="datetimeFigureOut">
              <a:rPr lang="en-US" smtClean="0"/>
              <a:t>3/10/2021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21E01C-94BC-4F05-B7D0-EBE4E45AAE84}" type="slidenum">
              <a:rPr lang="en-US" smtClean="0"/>
              <a:t>‹#›</a:t>
            </a:fld>
            <a:endParaRPr lang="en-US"/>
          </a:p>
        </p:txBody>
      </p:sp>
    </p:spTree>
    <p:extLst>
      <p:ext uri="{BB962C8B-B14F-4D97-AF65-F5344CB8AC3E}">
        <p14:creationId xmlns:p14="http://schemas.microsoft.com/office/powerpoint/2010/main" val="2931083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8948B0-4339-4887-B9CD-19ECFB9B9694}"/>
              </a:ext>
            </a:extLst>
          </p:cNvPr>
          <p:cNvSpPr/>
          <p:nvPr userDrawn="1"/>
        </p:nvSpPr>
        <p:spPr>
          <a:xfrm>
            <a:off x="0" y="3733800"/>
            <a:ext cx="12192000" cy="45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9BDF666-1563-4636-BCE9-385763AB6337}"/>
              </a:ext>
            </a:extLst>
          </p:cNvPr>
          <p:cNvSpPr/>
          <p:nvPr userDrawn="1"/>
        </p:nvSpPr>
        <p:spPr>
          <a:xfrm>
            <a:off x="0" y="0"/>
            <a:ext cx="12192000"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BF67D54E-74BA-47BB-A2F8-A4A08D14F7AA}"/>
              </a:ext>
            </a:extLst>
          </p:cNvPr>
          <p:cNvSpPr>
            <a:spLocks noGrp="1"/>
          </p:cNvSpPr>
          <p:nvPr>
            <p:ph type="subTitle" idx="1"/>
          </p:nvPr>
        </p:nvSpPr>
        <p:spPr>
          <a:xfrm>
            <a:off x="533400" y="4343400"/>
            <a:ext cx="11125200" cy="571500"/>
          </a:xfrm>
        </p:spPr>
        <p:txBody>
          <a:bodyPr anchor="ctr">
            <a:normAutofit/>
          </a:bodyPr>
          <a:lstStyle>
            <a:lvl1pPr marL="0" indent="0" algn="l">
              <a:buNone/>
              <a:defRPr sz="2400" b="1" cap="all"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43F3DECC-AB07-4059-9EF7-C14FFBCED3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228600"/>
            <a:ext cx="1244958" cy="914400"/>
          </a:xfrm>
          <a:prstGeom prst="rect">
            <a:avLst/>
          </a:prstGeom>
        </p:spPr>
      </p:pic>
      <p:sp>
        <p:nvSpPr>
          <p:cNvPr id="12" name="Text Placeholder 11">
            <a:extLst>
              <a:ext uri="{FF2B5EF4-FFF2-40B4-BE49-F238E27FC236}">
                <a16:creationId xmlns:a16="http://schemas.microsoft.com/office/drawing/2014/main" id="{31EA1C92-E252-4BC4-A988-8876EFFC46DC}"/>
              </a:ext>
            </a:extLst>
          </p:cNvPr>
          <p:cNvSpPr>
            <a:spLocks noGrp="1"/>
          </p:cNvSpPr>
          <p:nvPr>
            <p:ph type="body" sz="quarter" idx="13" hasCustomPrompt="1"/>
          </p:nvPr>
        </p:nvSpPr>
        <p:spPr>
          <a:xfrm>
            <a:off x="533400" y="5067300"/>
            <a:ext cx="11125200" cy="1181100"/>
          </a:xfrm>
        </p:spPr>
        <p:txBody>
          <a:bodyPr tIns="45720" bIns="45720">
            <a:normAutofit/>
          </a:bodyPr>
          <a:lstStyle>
            <a:lvl1pPr marL="0" indent="0">
              <a:lnSpc>
                <a:spcPct val="90000"/>
              </a:lnSpc>
              <a:spcBef>
                <a:spcPts val="600"/>
              </a:spcBef>
              <a:buNone/>
              <a:defRPr sz="2000"/>
            </a:lvl1pPr>
            <a:lvl2pPr marL="457200" indent="0">
              <a:buNone/>
              <a:defRPr/>
            </a:lvl2pPr>
          </a:lstStyle>
          <a:p>
            <a:pPr lvl="0"/>
            <a:r>
              <a:rPr lang="en-US" dirty="0"/>
              <a:t>Click to add presentation information</a:t>
            </a:r>
          </a:p>
        </p:txBody>
      </p:sp>
      <p:pic>
        <p:nvPicPr>
          <p:cNvPr id="14" name="Picture 13">
            <a:extLst>
              <a:ext uri="{FF2B5EF4-FFF2-40B4-BE49-F238E27FC236}">
                <a16:creationId xmlns:a16="http://schemas.microsoft.com/office/drawing/2014/main" id="{DAC22DCE-FAED-47AF-A7B6-D47D61998953}"/>
              </a:ext>
            </a:extLst>
          </p:cNvPr>
          <p:cNvPicPr>
            <a:picLocks noChangeAspect="1"/>
          </p:cNvPicPr>
          <p:nvPr userDrawn="1"/>
        </p:nvPicPr>
        <p:blipFill>
          <a:blip r:embed="rId3"/>
          <a:stretch>
            <a:fillRect/>
          </a:stretch>
        </p:blipFill>
        <p:spPr>
          <a:xfrm>
            <a:off x="6947755" y="1042590"/>
            <a:ext cx="5244245" cy="2843610"/>
          </a:xfrm>
          <a:prstGeom prst="rect">
            <a:avLst/>
          </a:prstGeom>
        </p:spPr>
      </p:pic>
      <p:sp>
        <p:nvSpPr>
          <p:cNvPr id="2" name="Title 1">
            <a:extLst>
              <a:ext uri="{FF2B5EF4-FFF2-40B4-BE49-F238E27FC236}">
                <a16:creationId xmlns:a16="http://schemas.microsoft.com/office/drawing/2014/main" id="{7333C343-F990-4F60-A854-6A49F0AA2337}"/>
              </a:ext>
            </a:extLst>
          </p:cNvPr>
          <p:cNvSpPr>
            <a:spLocks noGrp="1"/>
          </p:cNvSpPr>
          <p:nvPr>
            <p:ph type="ctrTitle"/>
          </p:nvPr>
        </p:nvSpPr>
        <p:spPr>
          <a:xfrm>
            <a:off x="533400" y="1371600"/>
            <a:ext cx="11125200" cy="2362200"/>
          </a:xfrm>
        </p:spPr>
        <p:txBody>
          <a:bodyPr anchor="b">
            <a:normAutofit/>
          </a:bodyPr>
          <a:lstStyle>
            <a:lvl1pPr algn="l">
              <a:defRPr sz="4800">
                <a:solidFill>
                  <a:schemeClr val="bg1"/>
                </a:solidFill>
              </a:defRPr>
            </a:lvl1pPr>
          </a:lstStyle>
          <a:p>
            <a:r>
              <a:rPr lang="en-US" dirty="0"/>
              <a:t>Click to edit Master title style</a:t>
            </a:r>
          </a:p>
        </p:txBody>
      </p:sp>
      <p:sp>
        <p:nvSpPr>
          <p:cNvPr id="15" name="Date Placeholder 14">
            <a:extLst>
              <a:ext uri="{FF2B5EF4-FFF2-40B4-BE49-F238E27FC236}">
                <a16:creationId xmlns:a16="http://schemas.microsoft.com/office/drawing/2014/main" id="{9035901E-2D34-45B0-B114-2810A20A67D9}"/>
              </a:ext>
            </a:extLst>
          </p:cNvPr>
          <p:cNvSpPr>
            <a:spLocks noGrp="1"/>
          </p:cNvSpPr>
          <p:nvPr>
            <p:ph type="dt" sz="half" idx="14"/>
          </p:nvPr>
        </p:nvSpPr>
        <p:spPr/>
        <p:txBody>
          <a:bodyPr/>
          <a:lstStyle>
            <a:lvl1pPr>
              <a:defRPr>
                <a:solidFill>
                  <a:schemeClr val="tx1"/>
                </a:solidFill>
              </a:defRPr>
            </a:lvl1pPr>
          </a:lstStyle>
          <a:p>
            <a:fld id="{07AC4825-3A69-445A-9880-91049B4129A5}" type="datetime1">
              <a:rPr lang="en-US" smtClean="0"/>
              <a:t>3/10/2021</a:t>
            </a:fld>
            <a:endParaRPr lang="en-US" dirty="0"/>
          </a:p>
        </p:txBody>
      </p:sp>
      <p:sp>
        <p:nvSpPr>
          <p:cNvPr id="16" name="Footer Placeholder 15">
            <a:extLst>
              <a:ext uri="{FF2B5EF4-FFF2-40B4-BE49-F238E27FC236}">
                <a16:creationId xmlns:a16="http://schemas.microsoft.com/office/drawing/2014/main" id="{6E7D2B13-DC91-4551-A971-F152F993AA2F}"/>
              </a:ext>
            </a:extLst>
          </p:cNvPr>
          <p:cNvSpPr>
            <a:spLocks noGrp="1"/>
          </p:cNvSpPr>
          <p:nvPr>
            <p:ph type="ftr" sz="quarter" idx="15"/>
          </p:nvPr>
        </p:nvSpPr>
        <p:spPr>
          <a:xfrm>
            <a:off x="533400" y="6393957"/>
            <a:ext cx="5715000" cy="365125"/>
          </a:xfrm>
        </p:spPr>
        <p:txBody>
          <a:bodyPr/>
          <a:lstStyle>
            <a:lvl1pPr>
              <a:defRPr>
                <a:solidFill>
                  <a:schemeClr val="tx1"/>
                </a:solidFill>
              </a:defRPr>
            </a:lvl1pPr>
          </a:lstStyle>
          <a:p>
            <a:endParaRPr lang="en-US" dirty="0"/>
          </a:p>
        </p:txBody>
      </p:sp>
      <p:sp>
        <p:nvSpPr>
          <p:cNvPr id="17" name="Slide Number Placeholder 16">
            <a:extLst>
              <a:ext uri="{FF2B5EF4-FFF2-40B4-BE49-F238E27FC236}">
                <a16:creationId xmlns:a16="http://schemas.microsoft.com/office/drawing/2014/main" id="{F3683781-956D-4213-B863-36B606992DC9}"/>
              </a:ext>
            </a:extLst>
          </p:cNvPr>
          <p:cNvSpPr>
            <a:spLocks noGrp="1"/>
          </p:cNvSpPr>
          <p:nvPr>
            <p:ph type="sldNum" sz="quarter" idx="16"/>
          </p:nvPr>
        </p:nvSpPr>
        <p:spPr/>
        <p:txBody>
          <a:bodyPr/>
          <a:lstStyle>
            <a:lvl1pPr>
              <a:defRPr>
                <a:solidFill>
                  <a:schemeClr val="tx1"/>
                </a:solidFill>
              </a:defRPr>
            </a:lvl1pPr>
          </a:lstStyle>
          <a:p>
            <a:fld id="{1D5CB027-7C79-4F8C-8FD4-BEE5BC9C296F}" type="slidenum">
              <a:rPr lang="en-US" smtClean="0"/>
              <a:pPr/>
              <a:t>‹#›</a:t>
            </a:fld>
            <a:endParaRPr lang="en-US" dirty="0"/>
          </a:p>
        </p:txBody>
      </p:sp>
    </p:spTree>
    <p:extLst>
      <p:ext uri="{BB962C8B-B14F-4D97-AF65-F5344CB8AC3E}">
        <p14:creationId xmlns:p14="http://schemas.microsoft.com/office/powerpoint/2010/main" val="21116085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DAC271C-8100-4D27-B587-8D8F63C61DB1}"/>
              </a:ext>
            </a:extLst>
          </p:cNvPr>
          <p:cNvSpPr>
            <a:spLocks noGrp="1"/>
          </p:cNvSpPr>
          <p:nvPr>
            <p:ph type="dt" sz="half" idx="10"/>
          </p:nvPr>
        </p:nvSpPr>
        <p:spPr/>
        <p:txBody>
          <a:bodyPr/>
          <a:lstStyle/>
          <a:p>
            <a:fld id="{91DD95B1-6C30-4DA6-BBE0-F73168C4BFBA}" type="datetime1">
              <a:rPr lang="en-US" smtClean="0"/>
              <a:t>3/10/2021</a:t>
            </a:fld>
            <a:endParaRPr lang="en-US"/>
          </a:p>
        </p:txBody>
      </p:sp>
      <p:sp>
        <p:nvSpPr>
          <p:cNvPr id="5" name="Footer Placeholder 4">
            <a:extLst>
              <a:ext uri="{FF2B5EF4-FFF2-40B4-BE49-F238E27FC236}">
                <a16:creationId xmlns:a16="http://schemas.microsoft.com/office/drawing/2014/main" id="{FCD0911C-BB1F-4B9E-97BF-05A06B40EE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0C848A-A0A6-40F4-B5AC-0AF0FD48DA4B}"/>
              </a:ext>
            </a:extLst>
          </p:cNvPr>
          <p:cNvSpPr>
            <a:spLocks noGrp="1"/>
          </p:cNvSpPr>
          <p:nvPr>
            <p:ph type="sldNum" sz="quarter" idx="12"/>
          </p:nvPr>
        </p:nvSpPr>
        <p:spPr/>
        <p:txBody>
          <a:bodyPr/>
          <a:lstStyle/>
          <a:p>
            <a:fld id="{1D5CB027-7C79-4F8C-8FD4-BEE5BC9C296F}" type="slidenum">
              <a:rPr lang="en-US" smtClean="0"/>
              <a:t>‹#›</a:t>
            </a:fld>
            <a:endParaRPr lang="en-US"/>
          </a:p>
        </p:txBody>
      </p:sp>
      <p:sp>
        <p:nvSpPr>
          <p:cNvPr id="3" name="Content Placeholder 2">
            <a:extLst>
              <a:ext uri="{FF2B5EF4-FFF2-40B4-BE49-F238E27FC236}">
                <a16:creationId xmlns:a16="http://schemas.microsoft.com/office/drawing/2014/main" id="{7F4B87B4-F2F2-4D1A-BFB3-2AF017F5F670}"/>
              </a:ext>
            </a:extLst>
          </p:cNvPr>
          <p:cNvSpPr>
            <a:spLocks noGrp="1"/>
          </p:cNvSpPr>
          <p:nvPr>
            <p:ph idx="1"/>
          </p:nvPr>
        </p:nvSpPr>
        <p:spPr>
          <a:xfrm>
            <a:off x="533401" y="1143001"/>
            <a:ext cx="11125200" cy="468628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7A3926B4-3CB4-4F0E-99DC-046C0CFD0E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655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8BEF6-264B-441B-B677-9E7AA971298A}"/>
              </a:ext>
            </a:extLst>
          </p:cNvPr>
          <p:cNvSpPr>
            <a:spLocks noGrp="1"/>
          </p:cNvSpPr>
          <p:nvPr>
            <p:ph sz="half" idx="1"/>
          </p:nvPr>
        </p:nvSpPr>
        <p:spPr>
          <a:xfrm>
            <a:off x="533400" y="1143001"/>
            <a:ext cx="5410200" cy="48387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88FF8E9-316F-4A10-A803-7D0950D97561}"/>
              </a:ext>
            </a:extLst>
          </p:cNvPr>
          <p:cNvSpPr>
            <a:spLocks noGrp="1"/>
          </p:cNvSpPr>
          <p:nvPr>
            <p:ph sz="half" idx="2"/>
          </p:nvPr>
        </p:nvSpPr>
        <p:spPr>
          <a:xfrm>
            <a:off x="6248402" y="1143001"/>
            <a:ext cx="5410198" cy="483869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EF84459-0575-44A4-AEB5-B3A23708AE1D}"/>
              </a:ext>
            </a:extLst>
          </p:cNvPr>
          <p:cNvSpPr>
            <a:spLocks noGrp="1"/>
          </p:cNvSpPr>
          <p:nvPr>
            <p:ph type="dt" sz="half" idx="10"/>
          </p:nvPr>
        </p:nvSpPr>
        <p:spPr/>
        <p:txBody>
          <a:bodyPr/>
          <a:lstStyle/>
          <a:p>
            <a:fld id="{47189693-1EED-4662-83E7-34648EA15A40}" type="datetime1">
              <a:rPr lang="en-US" smtClean="0"/>
              <a:t>3/10/2021</a:t>
            </a:fld>
            <a:endParaRPr lang="en-US"/>
          </a:p>
        </p:txBody>
      </p:sp>
      <p:sp>
        <p:nvSpPr>
          <p:cNvPr id="6" name="Footer Placeholder 5">
            <a:extLst>
              <a:ext uri="{FF2B5EF4-FFF2-40B4-BE49-F238E27FC236}">
                <a16:creationId xmlns:a16="http://schemas.microsoft.com/office/drawing/2014/main" id="{650A2D52-30A6-4FF7-9324-407BC5D340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F525FD-2C84-4DA7-99B9-E43FF1DFF53D}"/>
              </a:ext>
            </a:extLst>
          </p:cNvPr>
          <p:cNvSpPr>
            <a:spLocks noGrp="1"/>
          </p:cNvSpPr>
          <p:nvPr>
            <p:ph type="sldNum" sz="quarter" idx="12"/>
          </p:nvPr>
        </p:nvSpPr>
        <p:spPr/>
        <p:txBody>
          <a:bodyPr/>
          <a:lstStyle/>
          <a:p>
            <a:fld id="{1D5CB027-7C79-4F8C-8FD4-BEE5BC9C296F}" type="slidenum">
              <a:rPr lang="en-US" smtClean="0"/>
              <a:t>‹#›</a:t>
            </a:fld>
            <a:endParaRPr lang="en-US"/>
          </a:p>
        </p:txBody>
      </p:sp>
      <p:sp>
        <p:nvSpPr>
          <p:cNvPr id="8" name="Title 7">
            <a:extLst>
              <a:ext uri="{FF2B5EF4-FFF2-40B4-BE49-F238E27FC236}">
                <a16:creationId xmlns:a16="http://schemas.microsoft.com/office/drawing/2014/main" id="{3D256710-63B6-4698-B425-2674E2CA1D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9668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6CB69C-2E65-4005-8509-BFDFEE6037E0}"/>
              </a:ext>
            </a:extLst>
          </p:cNvPr>
          <p:cNvSpPr>
            <a:spLocks noGrp="1"/>
          </p:cNvSpPr>
          <p:nvPr>
            <p:ph type="body" idx="1"/>
          </p:nvPr>
        </p:nvSpPr>
        <p:spPr>
          <a:xfrm>
            <a:off x="533399" y="1158093"/>
            <a:ext cx="5410201" cy="457200"/>
          </a:xfrm>
        </p:spPr>
        <p:txBody>
          <a:bodyPr anchor="t">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6B80B291-E566-4030-8863-865F5CA8FC18}"/>
              </a:ext>
            </a:extLst>
          </p:cNvPr>
          <p:cNvSpPr>
            <a:spLocks noGrp="1"/>
          </p:cNvSpPr>
          <p:nvPr>
            <p:ph sz="half" idx="2"/>
          </p:nvPr>
        </p:nvSpPr>
        <p:spPr>
          <a:xfrm>
            <a:off x="533399" y="1716258"/>
            <a:ext cx="5410201" cy="41130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44C0A17-3147-4CA3-AE50-C1F0BA622DF1}"/>
              </a:ext>
            </a:extLst>
          </p:cNvPr>
          <p:cNvSpPr>
            <a:spLocks noGrp="1"/>
          </p:cNvSpPr>
          <p:nvPr>
            <p:ph type="body" sz="quarter" idx="3"/>
          </p:nvPr>
        </p:nvSpPr>
        <p:spPr>
          <a:xfrm>
            <a:off x="6248401" y="1158093"/>
            <a:ext cx="5410200" cy="457200"/>
          </a:xfrm>
        </p:spPr>
        <p:txBody>
          <a:bodyPr anchor="t">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309A2BFC-1F8F-41B6-A896-D496DF49B64C}"/>
              </a:ext>
            </a:extLst>
          </p:cNvPr>
          <p:cNvSpPr>
            <a:spLocks noGrp="1"/>
          </p:cNvSpPr>
          <p:nvPr>
            <p:ph sz="quarter" idx="4"/>
          </p:nvPr>
        </p:nvSpPr>
        <p:spPr>
          <a:xfrm>
            <a:off x="6248401" y="1716258"/>
            <a:ext cx="5410200" cy="41130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4FB80F9-5727-4C41-AB33-651AF388140B}"/>
              </a:ext>
            </a:extLst>
          </p:cNvPr>
          <p:cNvSpPr>
            <a:spLocks noGrp="1"/>
          </p:cNvSpPr>
          <p:nvPr>
            <p:ph type="dt" sz="half" idx="10"/>
          </p:nvPr>
        </p:nvSpPr>
        <p:spPr/>
        <p:txBody>
          <a:bodyPr/>
          <a:lstStyle/>
          <a:p>
            <a:fld id="{7CF22D68-E136-4C42-8934-7AD17FBF37D6}" type="datetime1">
              <a:rPr lang="en-US" smtClean="0"/>
              <a:t>3/10/2021</a:t>
            </a:fld>
            <a:endParaRPr lang="en-US"/>
          </a:p>
        </p:txBody>
      </p:sp>
      <p:sp>
        <p:nvSpPr>
          <p:cNvPr id="8" name="Footer Placeholder 7">
            <a:extLst>
              <a:ext uri="{FF2B5EF4-FFF2-40B4-BE49-F238E27FC236}">
                <a16:creationId xmlns:a16="http://schemas.microsoft.com/office/drawing/2014/main" id="{201210DC-7B03-479F-9FB6-B3FBDEFF83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50C3CC-944B-4420-ACA8-A6869C2481E8}"/>
              </a:ext>
            </a:extLst>
          </p:cNvPr>
          <p:cNvSpPr>
            <a:spLocks noGrp="1"/>
          </p:cNvSpPr>
          <p:nvPr>
            <p:ph type="sldNum" sz="quarter" idx="12"/>
          </p:nvPr>
        </p:nvSpPr>
        <p:spPr/>
        <p:txBody>
          <a:bodyPr/>
          <a:lstStyle/>
          <a:p>
            <a:fld id="{1D5CB027-7C79-4F8C-8FD4-BEE5BC9C296F}" type="slidenum">
              <a:rPr lang="en-US" smtClean="0"/>
              <a:t>‹#›</a:t>
            </a:fld>
            <a:endParaRPr lang="en-US"/>
          </a:p>
        </p:txBody>
      </p:sp>
      <p:sp>
        <p:nvSpPr>
          <p:cNvPr id="11" name="Title 10">
            <a:extLst>
              <a:ext uri="{FF2B5EF4-FFF2-40B4-BE49-F238E27FC236}">
                <a16:creationId xmlns:a16="http://schemas.microsoft.com/office/drawing/2014/main" id="{15AE4951-F800-4357-B6F3-A4156928B3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079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AD98C4C-8952-4376-AEC0-AD2441774EC0}"/>
              </a:ext>
            </a:extLst>
          </p:cNvPr>
          <p:cNvSpPr>
            <a:spLocks noGrp="1"/>
          </p:cNvSpPr>
          <p:nvPr>
            <p:ph type="dt" sz="half" idx="10"/>
          </p:nvPr>
        </p:nvSpPr>
        <p:spPr/>
        <p:txBody>
          <a:bodyPr/>
          <a:lstStyle/>
          <a:p>
            <a:fld id="{4446615D-A96C-496B-8979-75C874920D29}" type="datetime1">
              <a:rPr lang="en-US" smtClean="0"/>
              <a:t>3/10/2021</a:t>
            </a:fld>
            <a:endParaRPr lang="en-US"/>
          </a:p>
        </p:txBody>
      </p:sp>
      <p:sp>
        <p:nvSpPr>
          <p:cNvPr id="4" name="Footer Placeholder 3">
            <a:extLst>
              <a:ext uri="{FF2B5EF4-FFF2-40B4-BE49-F238E27FC236}">
                <a16:creationId xmlns:a16="http://schemas.microsoft.com/office/drawing/2014/main" id="{0FFC356B-0F8E-438D-A9D2-7F9FBCA6C2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1B366D-FBA7-4369-93F5-320DBC337484}"/>
              </a:ext>
            </a:extLst>
          </p:cNvPr>
          <p:cNvSpPr>
            <a:spLocks noGrp="1"/>
          </p:cNvSpPr>
          <p:nvPr>
            <p:ph type="sldNum" sz="quarter" idx="12"/>
          </p:nvPr>
        </p:nvSpPr>
        <p:spPr/>
        <p:txBody>
          <a:bodyPr/>
          <a:lstStyle/>
          <a:p>
            <a:fld id="{1D5CB027-7C79-4F8C-8FD4-BEE5BC9C296F}" type="slidenum">
              <a:rPr lang="en-US" smtClean="0"/>
              <a:t>‹#›</a:t>
            </a:fld>
            <a:endParaRPr lang="en-US"/>
          </a:p>
        </p:txBody>
      </p:sp>
      <p:sp>
        <p:nvSpPr>
          <p:cNvPr id="6" name="Title 5">
            <a:extLst>
              <a:ext uri="{FF2B5EF4-FFF2-40B4-BE49-F238E27FC236}">
                <a16:creationId xmlns:a16="http://schemas.microsoft.com/office/drawing/2014/main" id="{B2ECA530-A621-42C8-AF43-7F20816294C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7481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8A6BD0-1E13-4445-9D2A-D0E8B4C75BAD}"/>
              </a:ext>
            </a:extLst>
          </p:cNvPr>
          <p:cNvSpPr>
            <a:spLocks noGrp="1"/>
          </p:cNvSpPr>
          <p:nvPr>
            <p:ph type="dt" sz="half" idx="10"/>
          </p:nvPr>
        </p:nvSpPr>
        <p:spPr/>
        <p:txBody>
          <a:bodyPr/>
          <a:lstStyle/>
          <a:p>
            <a:fld id="{89C9E087-E037-498D-A70C-E18BD89810DE}" type="datetime1">
              <a:rPr lang="en-US" smtClean="0"/>
              <a:t>3/10/2021</a:t>
            </a:fld>
            <a:endParaRPr lang="en-US"/>
          </a:p>
        </p:txBody>
      </p:sp>
      <p:sp>
        <p:nvSpPr>
          <p:cNvPr id="3" name="Footer Placeholder 2">
            <a:extLst>
              <a:ext uri="{FF2B5EF4-FFF2-40B4-BE49-F238E27FC236}">
                <a16:creationId xmlns:a16="http://schemas.microsoft.com/office/drawing/2014/main" id="{D60B58E8-298C-4B83-861A-661A0A933A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A9B0DB-3D93-4B10-8CF9-6D26933E5995}"/>
              </a:ext>
            </a:extLst>
          </p:cNvPr>
          <p:cNvSpPr>
            <a:spLocks noGrp="1"/>
          </p:cNvSpPr>
          <p:nvPr>
            <p:ph type="sldNum" sz="quarter" idx="12"/>
          </p:nvPr>
        </p:nvSpPr>
        <p:spPr/>
        <p:txBody>
          <a:bodyPr/>
          <a:lstStyle/>
          <a:p>
            <a:fld id="{1D5CB027-7C79-4F8C-8FD4-BEE5BC9C296F}" type="slidenum">
              <a:rPr lang="en-US" smtClean="0"/>
              <a:t>‹#›</a:t>
            </a:fld>
            <a:endParaRPr lang="en-US"/>
          </a:p>
        </p:txBody>
      </p:sp>
      <p:sp>
        <p:nvSpPr>
          <p:cNvPr id="5" name="Rectangle 4">
            <a:extLst>
              <a:ext uri="{FF2B5EF4-FFF2-40B4-BE49-F238E27FC236}">
                <a16:creationId xmlns:a16="http://schemas.microsoft.com/office/drawing/2014/main" id="{AF31FBC0-4CB3-4F29-B410-D54D9D9432D7}"/>
              </a:ext>
            </a:extLst>
          </p:cNvPr>
          <p:cNvSpPr/>
          <p:nvPr userDrawn="1"/>
        </p:nvSpPr>
        <p:spPr>
          <a:xfrm>
            <a:off x="0" y="914400"/>
            <a:ext cx="4267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981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mphasis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90A8065-B10E-415E-87C9-32A8CD1165B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3410"/>
          <a:stretch/>
        </p:blipFill>
        <p:spPr>
          <a:xfrm>
            <a:off x="3284522" y="0"/>
            <a:ext cx="8907478" cy="6858000"/>
          </a:xfrm>
          <a:prstGeom prst="rect">
            <a:avLst/>
          </a:prstGeom>
        </p:spPr>
      </p:pic>
      <p:sp>
        <p:nvSpPr>
          <p:cNvPr id="14" name="Rectangle 13">
            <a:extLst>
              <a:ext uri="{FF2B5EF4-FFF2-40B4-BE49-F238E27FC236}">
                <a16:creationId xmlns:a16="http://schemas.microsoft.com/office/drawing/2014/main" id="{89C2AEC1-27A8-4F33-B423-C7706D164539}"/>
              </a:ext>
            </a:extLst>
          </p:cNvPr>
          <p:cNvSpPr/>
          <p:nvPr userDrawn="1"/>
        </p:nvSpPr>
        <p:spPr>
          <a:xfrm>
            <a:off x="0" y="0"/>
            <a:ext cx="3526972" cy="6858000"/>
          </a:xfrm>
          <a:prstGeom prst="rect">
            <a:avLst/>
          </a:prstGeom>
          <a:solidFill>
            <a:srgbClr val="2142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23A340F-33BD-4545-BF34-4A2CE4B6A689}"/>
              </a:ext>
            </a:extLst>
          </p:cNvPr>
          <p:cNvSpPr/>
          <p:nvPr userDrawn="1"/>
        </p:nvSpPr>
        <p:spPr>
          <a:xfrm>
            <a:off x="3526972" y="4583162"/>
            <a:ext cx="8665028" cy="2274838"/>
          </a:xfrm>
          <a:prstGeom prst="rect">
            <a:avLst/>
          </a:prstGeom>
          <a:gradFill>
            <a:gsLst>
              <a:gs pos="0">
                <a:schemeClr val="tx1">
                  <a:alpha val="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5BEAC6-FDC5-4CF1-BB32-1196ED017C76}"/>
              </a:ext>
            </a:extLst>
          </p:cNvPr>
          <p:cNvSpPr/>
          <p:nvPr userDrawn="1"/>
        </p:nvSpPr>
        <p:spPr>
          <a:xfrm>
            <a:off x="3526972" y="0"/>
            <a:ext cx="1143000" cy="6858000"/>
          </a:xfrm>
          <a:prstGeom prst="rect">
            <a:avLst/>
          </a:prstGeom>
          <a:solidFill>
            <a:srgbClr val="21427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2C25FE37-E212-4431-8C93-F47A883AA9D5}"/>
              </a:ext>
            </a:extLst>
          </p:cNvPr>
          <p:cNvSpPr>
            <a:spLocks noGrp="1"/>
          </p:cNvSpPr>
          <p:nvPr>
            <p:ph type="dt" sz="half" idx="10"/>
          </p:nvPr>
        </p:nvSpPr>
        <p:spPr>
          <a:xfrm>
            <a:off x="8379997" y="6393958"/>
            <a:ext cx="1371600" cy="365125"/>
          </a:xfrm>
        </p:spPr>
        <p:txBody>
          <a:bodyPr/>
          <a:lstStyle/>
          <a:p>
            <a:fld id="{F0FC1488-ED67-49E2-93B5-369E41549134}" type="datetime1">
              <a:rPr lang="en-US" smtClean="0"/>
              <a:t>3/10/2021</a:t>
            </a:fld>
            <a:endParaRPr lang="en-US" dirty="0"/>
          </a:p>
        </p:txBody>
      </p:sp>
      <p:sp>
        <p:nvSpPr>
          <p:cNvPr id="5" name="Footer Placeholder 4">
            <a:extLst>
              <a:ext uri="{FF2B5EF4-FFF2-40B4-BE49-F238E27FC236}">
                <a16:creationId xmlns:a16="http://schemas.microsoft.com/office/drawing/2014/main" id="{CDC52B3C-0441-4448-B681-EFC1C4E55DAF}"/>
              </a:ext>
            </a:extLst>
          </p:cNvPr>
          <p:cNvSpPr>
            <a:spLocks noGrp="1"/>
          </p:cNvSpPr>
          <p:nvPr>
            <p:ph type="ftr" sz="quarter" idx="11"/>
          </p:nvPr>
        </p:nvSpPr>
        <p:spPr>
          <a:xfrm>
            <a:off x="533400" y="6393958"/>
            <a:ext cx="3733800" cy="365125"/>
          </a:xfrm>
        </p:spPr>
        <p:txBody>
          <a:bodyPr/>
          <a:lstStyle/>
          <a:p>
            <a:endParaRPr lang="en-US" dirty="0"/>
          </a:p>
        </p:txBody>
      </p:sp>
      <p:sp>
        <p:nvSpPr>
          <p:cNvPr id="6" name="Slide Number Placeholder 5">
            <a:extLst>
              <a:ext uri="{FF2B5EF4-FFF2-40B4-BE49-F238E27FC236}">
                <a16:creationId xmlns:a16="http://schemas.microsoft.com/office/drawing/2014/main" id="{55CB5AD7-6A19-4B9A-B04A-DA66B5B8DED6}"/>
              </a:ext>
            </a:extLst>
          </p:cNvPr>
          <p:cNvSpPr>
            <a:spLocks noGrp="1"/>
          </p:cNvSpPr>
          <p:nvPr>
            <p:ph type="sldNum" sz="quarter" idx="12"/>
          </p:nvPr>
        </p:nvSpPr>
        <p:spPr>
          <a:xfrm>
            <a:off x="9751597" y="6393958"/>
            <a:ext cx="662045" cy="365125"/>
          </a:xfrm>
        </p:spPr>
        <p:txBody>
          <a:bodyPr/>
          <a:lstStyle/>
          <a:p>
            <a:fld id="{1D5CB027-7C79-4F8C-8FD4-BEE5BC9C296F}" type="slidenum">
              <a:rPr lang="en-US" smtClean="0"/>
              <a:t>‹#›</a:t>
            </a:fld>
            <a:endParaRPr lang="en-US"/>
          </a:p>
        </p:txBody>
      </p:sp>
      <p:sp>
        <p:nvSpPr>
          <p:cNvPr id="2" name="Title 1">
            <a:extLst>
              <a:ext uri="{FF2B5EF4-FFF2-40B4-BE49-F238E27FC236}">
                <a16:creationId xmlns:a16="http://schemas.microsoft.com/office/drawing/2014/main" id="{CE926203-81DF-4711-A5D2-5451B89924F2}"/>
              </a:ext>
            </a:extLst>
          </p:cNvPr>
          <p:cNvSpPr>
            <a:spLocks noGrp="1"/>
          </p:cNvSpPr>
          <p:nvPr>
            <p:ph type="title"/>
          </p:nvPr>
        </p:nvSpPr>
        <p:spPr>
          <a:xfrm>
            <a:off x="533400" y="2237905"/>
            <a:ext cx="5867399" cy="2382191"/>
          </a:xfrm>
          <a:solidFill>
            <a:schemeClr val="bg1"/>
          </a:solidFill>
        </p:spPr>
        <p:txBody>
          <a:bodyPr lIns="457200" tIns="685800" rIns="457200" bIns="685800" anchor="ctr">
            <a:spAutoFit/>
          </a:bodyPr>
          <a:lstStyle>
            <a:lvl1pPr>
              <a:defRPr sz="3600"/>
            </a:lvl1pPr>
          </a:lstStyle>
          <a:p>
            <a:r>
              <a:rPr lang="en-US" dirty="0"/>
              <a:t>Click to edit Master title style</a:t>
            </a:r>
          </a:p>
        </p:txBody>
      </p:sp>
      <p:pic>
        <p:nvPicPr>
          <p:cNvPr id="17" name="Picture 16">
            <a:extLst>
              <a:ext uri="{FF2B5EF4-FFF2-40B4-BE49-F238E27FC236}">
                <a16:creationId xmlns:a16="http://schemas.microsoft.com/office/drawing/2014/main" id="{2422F4CA-F9AB-4FE2-8E25-55F07B5276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80342" y="5662120"/>
            <a:ext cx="1244958" cy="914400"/>
          </a:xfrm>
          <a:prstGeom prst="rect">
            <a:avLst/>
          </a:prstGeom>
        </p:spPr>
      </p:pic>
    </p:spTree>
    <p:extLst>
      <p:ext uri="{BB962C8B-B14F-4D97-AF65-F5344CB8AC3E}">
        <p14:creationId xmlns:p14="http://schemas.microsoft.com/office/powerpoint/2010/main" val="1284695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mphasis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2DC50B-6C76-4B09-AEC9-FD100A39D9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266"/>
          <a:stretch/>
        </p:blipFill>
        <p:spPr>
          <a:xfrm>
            <a:off x="0" y="0"/>
            <a:ext cx="8510817" cy="6858000"/>
          </a:xfrm>
          <a:prstGeom prst="rect">
            <a:avLst/>
          </a:prstGeom>
        </p:spPr>
      </p:pic>
      <p:sp>
        <p:nvSpPr>
          <p:cNvPr id="19" name="Rectangle 18">
            <a:extLst>
              <a:ext uri="{FF2B5EF4-FFF2-40B4-BE49-F238E27FC236}">
                <a16:creationId xmlns:a16="http://schemas.microsoft.com/office/drawing/2014/main" id="{53050049-9845-4AC2-BA50-51A3F0E18BDC}"/>
              </a:ext>
            </a:extLst>
          </p:cNvPr>
          <p:cNvSpPr/>
          <p:nvPr userDrawn="1"/>
        </p:nvSpPr>
        <p:spPr>
          <a:xfrm>
            <a:off x="8510817" y="0"/>
            <a:ext cx="3681183" cy="6858000"/>
          </a:xfrm>
          <a:prstGeom prst="rect">
            <a:avLst/>
          </a:prstGeom>
          <a:solidFill>
            <a:srgbClr val="2142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DA9E001-F9D0-4C72-AB66-CD405BE5A24B}"/>
              </a:ext>
            </a:extLst>
          </p:cNvPr>
          <p:cNvSpPr/>
          <p:nvPr userDrawn="1"/>
        </p:nvSpPr>
        <p:spPr>
          <a:xfrm>
            <a:off x="7367817" y="0"/>
            <a:ext cx="1143000" cy="6858000"/>
          </a:xfrm>
          <a:prstGeom prst="rect">
            <a:avLst/>
          </a:prstGeom>
          <a:solidFill>
            <a:srgbClr val="21427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E926203-81DF-4711-A5D2-5451B89924F2}"/>
              </a:ext>
            </a:extLst>
          </p:cNvPr>
          <p:cNvSpPr>
            <a:spLocks noGrp="1"/>
          </p:cNvSpPr>
          <p:nvPr>
            <p:ph type="title"/>
          </p:nvPr>
        </p:nvSpPr>
        <p:spPr>
          <a:xfrm>
            <a:off x="5791200" y="2237906"/>
            <a:ext cx="5867400" cy="2382191"/>
          </a:xfrm>
          <a:solidFill>
            <a:schemeClr val="bg1"/>
          </a:solidFill>
        </p:spPr>
        <p:txBody>
          <a:bodyPr lIns="457200" tIns="685800" rIns="457200" bIns="685800" anchor="ctr">
            <a:spAutoFit/>
          </a:bodyPr>
          <a:lstStyle>
            <a:lvl1pPr>
              <a:defRPr sz="3600"/>
            </a:lvl1pPr>
          </a:lstStyle>
          <a:p>
            <a:r>
              <a:rPr lang="en-US" dirty="0"/>
              <a:t>Click to edit Master title style</a:t>
            </a:r>
          </a:p>
        </p:txBody>
      </p:sp>
      <p:pic>
        <p:nvPicPr>
          <p:cNvPr id="11" name="Picture 10">
            <a:extLst>
              <a:ext uri="{FF2B5EF4-FFF2-40B4-BE49-F238E27FC236}">
                <a16:creationId xmlns:a16="http://schemas.microsoft.com/office/drawing/2014/main" id="{7BDBA93D-C964-433E-B60F-82F8DCFF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3400" y="228600"/>
            <a:ext cx="1244958" cy="914400"/>
          </a:xfrm>
          <a:prstGeom prst="rect">
            <a:avLst/>
          </a:prstGeom>
        </p:spPr>
      </p:pic>
      <p:sp>
        <p:nvSpPr>
          <p:cNvPr id="3" name="Date Placeholder 2">
            <a:extLst>
              <a:ext uri="{FF2B5EF4-FFF2-40B4-BE49-F238E27FC236}">
                <a16:creationId xmlns:a16="http://schemas.microsoft.com/office/drawing/2014/main" id="{4F9A26FA-C144-4904-BA59-8BD135C5ED2A}"/>
              </a:ext>
            </a:extLst>
          </p:cNvPr>
          <p:cNvSpPr>
            <a:spLocks noGrp="1"/>
          </p:cNvSpPr>
          <p:nvPr>
            <p:ph type="dt" sz="half" idx="10"/>
          </p:nvPr>
        </p:nvSpPr>
        <p:spPr/>
        <p:txBody>
          <a:bodyPr/>
          <a:lstStyle/>
          <a:p>
            <a:fld id="{FD2187E9-4B14-4584-97AE-2823FD1E2E62}" type="datetime1">
              <a:rPr lang="en-US" smtClean="0"/>
              <a:t>3/10/2021</a:t>
            </a:fld>
            <a:endParaRPr lang="en-US" dirty="0"/>
          </a:p>
        </p:txBody>
      </p:sp>
      <p:sp>
        <p:nvSpPr>
          <p:cNvPr id="7" name="Footer Placeholder 6">
            <a:extLst>
              <a:ext uri="{FF2B5EF4-FFF2-40B4-BE49-F238E27FC236}">
                <a16:creationId xmlns:a16="http://schemas.microsoft.com/office/drawing/2014/main" id="{A98DC7B3-6D26-4555-A0B7-1EA9496881C4}"/>
              </a:ext>
            </a:extLst>
          </p:cNvPr>
          <p:cNvSpPr>
            <a:spLocks noGrp="1"/>
          </p:cNvSpPr>
          <p:nvPr>
            <p:ph type="ftr" sz="quarter" idx="11"/>
          </p:nvPr>
        </p:nvSpPr>
        <p:spPr>
          <a:xfrm>
            <a:off x="533400" y="6393958"/>
            <a:ext cx="5715000" cy="365125"/>
          </a:xfrm>
        </p:spPr>
        <p:txBody>
          <a:bodyPr/>
          <a:lstStyle/>
          <a:p>
            <a:endParaRPr lang="en-US" dirty="0"/>
          </a:p>
        </p:txBody>
      </p:sp>
      <p:sp>
        <p:nvSpPr>
          <p:cNvPr id="8" name="Slide Number Placeholder 7">
            <a:extLst>
              <a:ext uri="{FF2B5EF4-FFF2-40B4-BE49-F238E27FC236}">
                <a16:creationId xmlns:a16="http://schemas.microsoft.com/office/drawing/2014/main" id="{AD7B27CB-63C8-40FA-ACAB-EF3B08382A3E}"/>
              </a:ext>
            </a:extLst>
          </p:cNvPr>
          <p:cNvSpPr>
            <a:spLocks noGrp="1"/>
          </p:cNvSpPr>
          <p:nvPr>
            <p:ph type="sldNum" sz="quarter" idx="12"/>
          </p:nvPr>
        </p:nvSpPr>
        <p:spPr/>
        <p:txBody>
          <a:bodyPr/>
          <a:lstStyle/>
          <a:p>
            <a:fld id="{1D5CB027-7C79-4F8C-8FD4-BEE5BC9C296F}" type="slidenum">
              <a:rPr lang="en-US" smtClean="0"/>
              <a:pPr/>
              <a:t>‹#›</a:t>
            </a:fld>
            <a:endParaRPr lang="en-US" dirty="0"/>
          </a:p>
        </p:txBody>
      </p:sp>
    </p:spTree>
    <p:extLst>
      <p:ext uri="{BB962C8B-B14F-4D97-AF65-F5344CB8AC3E}">
        <p14:creationId xmlns:p14="http://schemas.microsoft.com/office/powerpoint/2010/main" val="1752503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4B87B4-F2F2-4D1A-BFB3-2AF017F5F6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C271C-8100-4D27-B587-8D8F63C61DB1}"/>
              </a:ext>
            </a:extLst>
          </p:cNvPr>
          <p:cNvSpPr>
            <a:spLocks noGrp="1"/>
          </p:cNvSpPr>
          <p:nvPr>
            <p:ph type="dt" sz="half" idx="10"/>
          </p:nvPr>
        </p:nvSpPr>
        <p:spPr/>
        <p:txBody>
          <a:bodyPr/>
          <a:lstStyle/>
          <a:p>
            <a:fld id="{485F0657-D128-4EE1-B29C-44DBE82FFA95}" type="datetime1">
              <a:rPr lang="en-US" smtClean="0"/>
              <a:t>3/10/2021</a:t>
            </a:fld>
            <a:endParaRPr lang="en-US"/>
          </a:p>
        </p:txBody>
      </p:sp>
      <p:sp>
        <p:nvSpPr>
          <p:cNvPr id="5" name="Footer Placeholder 4">
            <a:extLst>
              <a:ext uri="{FF2B5EF4-FFF2-40B4-BE49-F238E27FC236}">
                <a16:creationId xmlns:a16="http://schemas.microsoft.com/office/drawing/2014/main" id="{FCD0911C-BB1F-4B9E-97BF-05A06B40EE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0C848A-A0A6-40F4-B5AC-0AF0FD48DA4B}"/>
              </a:ext>
            </a:extLst>
          </p:cNvPr>
          <p:cNvSpPr>
            <a:spLocks noGrp="1"/>
          </p:cNvSpPr>
          <p:nvPr>
            <p:ph type="sldNum" sz="quarter" idx="12"/>
          </p:nvPr>
        </p:nvSpPr>
        <p:spPr/>
        <p:txBody>
          <a:bodyPr/>
          <a:lstStyle/>
          <a:p>
            <a:fld id="{1D5CB027-7C79-4F8C-8FD4-BEE5BC9C296F}" type="slidenum">
              <a:rPr lang="en-US" smtClean="0"/>
              <a:t>‹#›</a:t>
            </a:fld>
            <a:endParaRPr lang="en-US"/>
          </a:p>
        </p:txBody>
      </p:sp>
      <p:sp>
        <p:nvSpPr>
          <p:cNvPr id="7" name="Title 6">
            <a:extLst>
              <a:ext uri="{FF2B5EF4-FFF2-40B4-BE49-F238E27FC236}">
                <a16:creationId xmlns:a16="http://schemas.microsoft.com/office/drawing/2014/main" id="{F0673D47-C6C7-4980-AC71-5E10CFC84CD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2071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8BEF6-264B-441B-B677-9E7AA971298A}"/>
              </a:ext>
            </a:extLst>
          </p:cNvPr>
          <p:cNvSpPr>
            <a:spLocks noGrp="1"/>
          </p:cNvSpPr>
          <p:nvPr>
            <p:ph sz="half" idx="1"/>
          </p:nvPr>
        </p:nvSpPr>
        <p:spPr>
          <a:xfrm>
            <a:off x="533400" y="1143001"/>
            <a:ext cx="5410200" cy="48387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88FF8E9-316F-4A10-A803-7D0950D97561}"/>
              </a:ext>
            </a:extLst>
          </p:cNvPr>
          <p:cNvSpPr>
            <a:spLocks noGrp="1"/>
          </p:cNvSpPr>
          <p:nvPr>
            <p:ph sz="half" idx="2"/>
          </p:nvPr>
        </p:nvSpPr>
        <p:spPr>
          <a:xfrm>
            <a:off x="6248402" y="1143001"/>
            <a:ext cx="5410198" cy="483869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EF84459-0575-44A4-AEB5-B3A23708AE1D}"/>
              </a:ext>
            </a:extLst>
          </p:cNvPr>
          <p:cNvSpPr>
            <a:spLocks noGrp="1"/>
          </p:cNvSpPr>
          <p:nvPr>
            <p:ph type="dt" sz="half" idx="10"/>
          </p:nvPr>
        </p:nvSpPr>
        <p:spPr/>
        <p:txBody>
          <a:bodyPr/>
          <a:lstStyle/>
          <a:p>
            <a:fld id="{846B5812-BCA8-4738-80AE-C83AB6CE0433}" type="datetime1">
              <a:rPr lang="en-US" smtClean="0"/>
              <a:t>3/10/2021</a:t>
            </a:fld>
            <a:endParaRPr lang="en-US"/>
          </a:p>
        </p:txBody>
      </p:sp>
      <p:sp>
        <p:nvSpPr>
          <p:cNvPr id="6" name="Footer Placeholder 5">
            <a:extLst>
              <a:ext uri="{FF2B5EF4-FFF2-40B4-BE49-F238E27FC236}">
                <a16:creationId xmlns:a16="http://schemas.microsoft.com/office/drawing/2014/main" id="{650A2D52-30A6-4FF7-9324-407BC5D340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F525FD-2C84-4DA7-99B9-E43FF1DFF53D}"/>
              </a:ext>
            </a:extLst>
          </p:cNvPr>
          <p:cNvSpPr>
            <a:spLocks noGrp="1"/>
          </p:cNvSpPr>
          <p:nvPr>
            <p:ph type="sldNum" sz="quarter" idx="12"/>
          </p:nvPr>
        </p:nvSpPr>
        <p:spPr/>
        <p:txBody>
          <a:bodyPr/>
          <a:lstStyle/>
          <a:p>
            <a:fld id="{1D5CB027-7C79-4F8C-8FD4-BEE5BC9C296F}" type="slidenum">
              <a:rPr lang="en-US" smtClean="0"/>
              <a:t>‹#›</a:t>
            </a:fld>
            <a:endParaRPr lang="en-US"/>
          </a:p>
        </p:txBody>
      </p:sp>
      <p:sp>
        <p:nvSpPr>
          <p:cNvPr id="8" name="Title 7">
            <a:extLst>
              <a:ext uri="{FF2B5EF4-FFF2-40B4-BE49-F238E27FC236}">
                <a16:creationId xmlns:a16="http://schemas.microsoft.com/office/drawing/2014/main" id="{495C296E-13E3-492C-BBA6-A71AAC4BBB3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0279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6CB69C-2E65-4005-8509-BFDFEE6037E0}"/>
              </a:ext>
            </a:extLst>
          </p:cNvPr>
          <p:cNvSpPr>
            <a:spLocks noGrp="1"/>
          </p:cNvSpPr>
          <p:nvPr>
            <p:ph type="body" idx="1"/>
          </p:nvPr>
        </p:nvSpPr>
        <p:spPr>
          <a:xfrm>
            <a:off x="533399" y="1158093"/>
            <a:ext cx="5410201" cy="457200"/>
          </a:xfrm>
        </p:spPr>
        <p:txBody>
          <a:bodyPr anchor="t">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6B80B291-E566-4030-8863-865F5CA8FC18}"/>
              </a:ext>
            </a:extLst>
          </p:cNvPr>
          <p:cNvSpPr>
            <a:spLocks noGrp="1"/>
          </p:cNvSpPr>
          <p:nvPr>
            <p:ph sz="half" idx="2"/>
          </p:nvPr>
        </p:nvSpPr>
        <p:spPr>
          <a:xfrm>
            <a:off x="533399" y="1716258"/>
            <a:ext cx="5410202" cy="41130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44C0A17-3147-4CA3-AE50-C1F0BA622DF1}"/>
              </a:ext>
            </a:extLst>
          </p:cNvPr>
          <p:cNvSpPr>
            <a:spLocks noGrp="1"/>
          </p:cNvSpPr>
          <p:nvPr>
            <p:ph type="body" sz="quarter" idx="3"/>
          </p:nvPr>
        </p:nvSpPr>
        <p:spPr>
          <a:xfrm>
            <a:off x="6248400" y="1158093"/>
            <a:ext cx="5410199" cy="457200"/>
          </a:xfrm>
        </p:spPr>
        <p:txBody>
          <a:bodyPr anchor="t">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309A2BFC-1F8F-41B6-A896-D496DF49B64C}"/>
              </a:ext>
            </a:extLst>
          </p:cNvPr>
          <p:cNvSpPr>
            <a:spLocks noGrp="1"/>
          </p:cNvSpPr>
          <p:nvPr>
            <p:ph sz="quarter" idx="4"/>
          </p:nvPr>
        </p:nvSpPr>
        <p:spPr>
          <a:xfrm>
            <a:off x="6248401" y="1716258"/>
            <a:ext cx="5410200" cy="41130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4FB80F9-5727-4C41-AB33-651AF388140B}"/>
              </a:ext>
            </a:extLst>
          </p:cNvPr>
          <p:cNvSpPr>
            <a:spLocks noGrp="1"/>
          </p:cNvSpPr>
          <p:nvPr>
            <p:ph type="dt" sz="half" idx="10"/>
          </p:nvPr>
        </p:nvSpPr>
        <p:spPr/>
        <p:txBody>
          <a:bodyPr/>
          <a:lstStyle/>
          <a:p>
            <a:fld id="{DFA682DD-B109-4DCB-82EA-7FF60B9D6DF6}" type="datetime1">
              <a:rPr lang="en-US" smtClean="0"/>
              <a:t>3/10/2021</a:t>
            </a:fld>
            <a:endParaRPr lang="en-US"/>
          </a:p>
        </p:txBody>
      </p:sp>
      <p:sp>
        <p:nvSpPr>
          <p:cNvPr id="8" name="Footer Placeholder 7">
            <a:extLst>
              <a:ext uri="{FF2B5EF4-FFF2-40B4-BE49-F238E27FC236}">
                <a16:creationId xmlns:a16="http://schemas.microsoft.com/office/drawing/2014/main" id="{201210DC-7B03-479F-9FB6-B3FBDEFF83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50C3CC-944B-4420-ACA8-A6869C2481E8}"/>
              </a:ext>
            </a:extLst>
          </p:cNvPr>
          <p:cNvSpPr>
            <a:spLocks noGrp="1"/>
          </p:cNvSpPr>
          <p:nvPr>
            <p:ph type="sldNum" sz="quarter" idx="12"/>
          </p:nvPr>
        </p:nvSpPr>
        <p:spPr/>
        <p:txBody>
          <a:bodyPr/>
          <a:lstStyle/>
          <a:p>
            <a:fld id="{1D5CB027-7C79-4F8C-8FD4-BEE5BC9C296F}" type="slidenum">
              <a:rPr lang="en-US" smtClean="0"/>
              <a:t>‹#›</a:t>
            </a:fld>
            <a:endParaRPr lang="en-US"/>
          </a:p>
        </p:txBody>
      </p:sp>
      <p:sp>
        <p:nvSpPr>
          <p:cNvPr id="11" name="Title 10">
            <a:extLst>
              <a:ext uri="{FF2B5EF4-FFF2-40B4-BE49-F238E27FC236}">
                <a16:creationId xmlns:a16="http://schemas.microsoft.com/office/drawing/2014/main" id="{52BB6395-3A66-4F28-8FAE-704EB8E8C5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2679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AD98C4C-8952-4376-AEC0-AD2441774EC0}"/>
              </a:ext>
            </a:extLst>
          </p:cNvPr>
          <p:cNvSpPr>
            <a:spLocks noGrp="1"/>
          </p:cNvSpPr>
          <p:nvPr>
            <p:ph type="dt" sz="half" idx="10"/>
          </p:nvPr>
        </p:nvSpPr>
        <p:spPr/>
        <p:txBody>
          <a:bodyPr/>
          <a:lstStyle/>
          <a:p>
            <a:fld id="{838AF77A-F202-4A30-8F95-D1B4A04794A5}" type="datetime1">
              <a:rPr lang="en-US" smtClean="0"/>
              <a:t>3/10/2021</a:t>
            </a:fld>
            <a:endParaRPr lang="en-US"/>
          </a:p>
        </p:txBody>
      </p:sp>
      <p:sp>
        <p:nvSpPr>
          <p:cNvPr id="4" name="Footer Placeholder 3">
            <a:extLst>
              <a:ext uri="{FF2B5EF4-FFF2-40B4-BE49-F238E27FC236}">
                <a16:creationId xmlns:a16="http://schemas.microsoft.com/office/drawing/2014/main" id="{0FFC356B-0F8E-438D-A9D2-7F9FBCA6C2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1B366D-FBA7-4369-93F5-320DBC337484}"/>
              </a:ext>
            </a:extLst>
          </p:cNvPr>
          <p:cNvSpPr>
            <a:spLocks noGrp="1"/>
          </p:cNvSpPr>
          <p:nvPr>
            <p:ph type="sldNum" sz="quarter" idx="12"/>
          </p:nvPr>
        </p:nvSpPr>
        <p:spPr/>
        <p:txBody>
          <a:bodyPr/>
          <a:lstStyle/>
          <a:p>
            <a:fld id="{1D5CB027-7C79-4F8C-8FD4-BEE5BC9C296F}" type="slidenum">
              <a:rPr lang="en-US" smtClean="0"/>
              <a:t>‹#›</a:t>
            </a:fld>
            <a:endParaRPr lang="en-US"/>
          </a:p>
        </p:txBody>
      </p:sp>
      <p:sp>
        <p:nvSpPr>
          <p:cNvPr id="6" name="Title 5">
            <a:extLst>
              <a:ext uri="{FF2B5EF4-FFF2-40B4-BE49-F238E27FC236}">
                <a16:creationId xmlns:a16="http://schemas.microsoft.com/office/drawing/2014/main" id="{C23B4FC8-2C4C-4A6B-B21B-AC5DD5A9E1F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5187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8A6BD0-1E13-4445-9D2A-D0E8B4C75BAD}"/>
              </a:ext>
            </a:extLst>
          </p:cNvPr>
          <p:cNvSpPr>
            <a:spLocks noGrp="1"/>
          </p:cNvSpPr>
          <p:nvPr>
            <p:ph type="dt" sz="half" idx="10"/>
          </p:nvPr>
        </p:nvSpPr>
        <p:spPr/>
        <p:txBody>
          <a:bodyPr/>
          <a:lstStyle/>
          <a:p>
            <a:fld id="{242EC974-DE0D-45AC-B4DA-F5EEE9EB87F6}" type="datetime1">
              <a:rPr lang="en-US" smtClean="0"/>
              <a:t>3/10/2021</a:t>
            </a:fld>
            <a:endParaRPr lang="en-US"/>
          </a:p>
        </p:txBody>
      </p:sp>
      <p:sp>
        <p:nvSpPr>
          <p:cNvPr id="3" name="Footer Placeholder 2">
            <a:extLst>
              <a:ext uri="{FF2B5EF4-FFF2-40B4-BE49-F238E27FC236}">
                <a16:creationId xmlns:a16="http://schemas.microsoft.com/office/drawing/2014/main" id="{D60B58E8-298C-4B83-861A-661A0A933A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A9B0DB-3D93-4B10-8CF9-6D26933E5995}"/>
              </a:ext>
            </a:extLst>
          </p:cNvPr>
          <p:cNvSpPr>
            <a:spLocks noGrp="1"/>
          </p:cNvSpPr>
          <p:nvPr>
            <p:ph type="sldNum" sz="quarter" idx="12"/>
          </p:nvPr>
        </p:nvSpPr>
        <p:spPr/>
        <p:txBody>
          <a:bodyPr/>
          <a:lstStyle/>
          <a:p>
            <a:fld id="{1D5CB027-7C79-4F8C-8FD4-BEE5BC9C296F}" type="slidenum">
              <a:rPr lang="en-US" smtClean="0"/>
              <a:t>‹#›</a:t>
            </a:fld>
            <a:endParaRPr lang="en-US"/>
          </a:p>
        </p:txBody>
      </p:sp>
      <p:sp>
        <p:nvSpPr>
          <p:cNvPr id="5" name="Rectangle 4">
            <a:extLst>
              <a:ext uri="{FF2B5EF4-FFF2-40B4-BE49-F238E27FC236}">
                <a16:creationId xmlns:a16="http://schemas.microsoft.com/office/drawing/2014/main" id="{AF31FBC0-4CB3-4F29-B410-D54D9D9432D7}"/>
              </a:ext>
            </a:extLst>
          </p:cNvPr>
          <p:cNvSpPr/>
          <p:nvPr userDrawn="1"/>
        </p:nvSpPr>
        <p:spPr>
          <a:xfrm>
            <a:off x="0" y="914400"/>
            <a:ext cx="4267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5779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mphasis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234DE2-9736-49B6-BD23-392F1A2DACED}"/>
              </a:ext>
            </a:extLst>
          </p:cNvPr>
          <p:cNvSpPr/>
          <p:nvPr userDrawn="1"/>
        </p:nvSpPr>
        <p:spPr>
          <a:xfrm>
            <a:off x="0" y="0"/>
            <a:ext cx="3526972" cy="6858000"/>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C0079E5B-D5E2-4FEA-9AB2-7DF0CFCB11F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220" t="11765" r="10457"/>
          <a:stretch/>
        </p:blipFill>
        <p:spPr>
          <a:xfrm>
            <a:off x="3526972" y="0"/>
            <a:ext cx="8665028" cy="6858000"/>
          </a:xfrm>
          <a:prstGeom prst="rect">
            <a:avLst/>
          </a:prstGeom>
        </p:spPr>
      </p:pic>
      <p:sp>
        <p:nvSpPr>
          <p:cNvPr id="9" name="Rectangle 8">
            <a:extLst>
              <a:ext uri="{FF2B5EF4-FFF2-40B4-BE49-F238E27FC236}">
                <a16:creationId xmlns:a16="http://schemas.microsoft.com/office/drawing/2014/main" id="{A9C8CA71-EFA1-44C4-8364-3CFDF1EA1E95}"/>
              </a:ext>
            </a:extLst>
          </p:cNvPr>
          <p:cNvSpPr/>
          <p:nvPr userDrawn="1"/>
        </p:nvSpPr>
        <p:spPr>
          <a:xfrm>
            <a:off x="3526972" y="0"/>
            <a:ext cx="1143000" cy="6858000"/>
          </a:xfrm>
          <a:prstGeom prst="rect">
            <a:avLst/>
          </a:prstGeom>
          <a:solidFill>
            <a:srgbClr val="CC66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D9283A6-DA18-4FCA-BD91-3CEDFF6CBC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80342" y="5662120"/>
            <a:ext cx="1244958" cy="914400"/>
          </a:xfrm>
          <a:prstGeom prst="rect">
            <a:avLst/>
          </a:prstGeom>
        </p:spPr>
      </p:pic>
      <p:sp>
        <p:nvSpPr>
          <p:cNvPr id="4" name="Date Placeholder 3">
            <a:extLst>
              <a:ext uri="{FF2B5EF4-FFF2-40B4-BE49-F238E27FC236}">
                <a16:creationId xmlns:a16="http://schemas.microsoft.com/office/drawing/2014/main" id="{2C25FE37-E212-4431-8C93-F47A883AA9D5}"/>
              </a:ext>
            </a:extLst>
          </p:cNvPr>
          <p:cNvSpPr>
            <a:spLocks noGrp="1"/>
          </p:cNvSpPr>
          <p:nvPr>
            <p:ph type="dt" sz="half" idx="10"/>
          </p:nvPr>
        </p:nvSpPr>
        <p:spPr>
          <a:xfrm>
            <a:off x="8379997" y="6393958"/>
            <a:ext cx="1371600" cy="365125"/>
          </a:xfrm>
        </p:spPr>
        <p:txBody>
          <a:bodyPr/>
          <a:lstStyle/>
          <a:p>
            <a:fld id="{6CC94598-C85E-4424-923C-D7695DCA2068}" type="datetime1">
              <a:rPr lang="en-US" smtClean="0"/>
              <a:t>3/10/2021</a:t>
            </a:fld>
            <a:endParaRPr lang="en-US" dirty="0"/>
          </a:p>
        </p:txBody>
      </p:sp>
      <p:sp>
        <p:nvSpPr>
          <p:cNvPr id="5" name="Footer Placeholder 4">
            <a:extLst>
              <a:ext uri="{FF2B5EF4-FFF2-40B4-BE49-F238E27FC236}">
                <a16:creationId xmlns:a16="http://schemas.microsoft.com/office/drawing/2014/main" id="{CDC52B3C-0441-4448-B681-EFC1C4E55DAF}"/>
              </a:ext>
            </a:extLst>
          </p:cNvPr>
          <p:cNvSpPr>
            <a:spLocks noGrp="1"/>
          </p:cNvSpPr>
          <p:nvPr>
            <p:ph type="ftr" sz="quarter" idx="11"/>
          </p:nvPr>
        </p:nvSpPr>
        <p:spPr>
          <a:xfrm>
            <a:off x="533400" y="6393958"/>
            <a:ext cx="3733800" cy="365125"/>
          </a:xfrm>
        </p:spPr>
        <p:txBody>
          <a:bodyPr/>
          <a:lstStyle/>
          <a:p>
            <a:endParaRPr lang="en-US" dirty="0"/>
          </a:p>
        </p:txBody>
      </p:sp>
      <p:sp>
        <p:nvSpPr>
          <p:cNvPr id="6" name="Slide Number Placeholder 5">
            <a:extLst>
              <a:ext uri="{FF2B5EF4-FFF2-40B4-BE49-F238E27FC236}">
                <a16:creationId xmlns:a16="http://schemas.microsoft.com/office/drawing/2014/main" id="{55CB5AD7-6A19-4B9A-B04A-DA66B5B8DED6}"/>
              </a:ext>
            </a:extLst>
          </p:cNvPr>
          <p:cNvSpPr>
            <a:spLocks noGrp="1"/>
          </p:cNvSpPr>
          <p:nvPr>
            <p:ph type="sldNum" sz="quarter" idx="12"/>
          </p:nvPr>
        </p:nvSpPr>
        <p:spPr>
          <a:xfrm>
            <a:off x="9751597" y="6393958"/>
            <a:ext cx="662045" cy="365125"/>
          </a:xfrm>
        </p:spPr>
        <p:txBody>
          <a:bodyPr/>
          <a:lstStyle/>
          <a:p>
            <a:fld id="{1D5CB027-7C79-4F8C-8FD4-BEE5BC9C296F}" type="slidenum">
              <a:rPr lang="en-US" smtClean="0"/>
              <a:t>‹#›</a:t>
            </a:fld>
            <a:endParaRPr lang="en-US" dirty="0"/>
          </a:p>
        </p:txBody>
      </p:sp>
      <p:sp>
        <p:nvSpPr>
          <p:cNvPr id="2" name="Title 1">
            <a:extLst>
              <a:ext uri="{FF2B5EF4-FFF2-40B4-BE49-F238E27FC236}">
                <a16:creationId xmlns:a16="http://schemas.microsoft.com/office/drawing/2014/main" id="{CE926203-81DF-4711-A5D2-5451B89924F2}"/>
              </a:ext>
            </a:extLst>
          </p:cNvPr>
          <p:cNvSpPr>
            <a:spLocks noGrp="1"/>
          </p:cNvSpPr>
          <p:nvPr>
            <p:ph type="title"/>
          </p:nvPr>
        </p:nvSpPr>
        <p:spPr>
          <a:xfrm>
            <a:off x="533400" y="2237905"/>
            <a:ext cx="5867399" cy="2382191"/>
          </a:xfrm>
          <a:solidFill>
            <a:schemeClr val="bg1"/>
          </a:solidFill>
        </p:spPr>
        <p:txBody>
          <a:bodyPr lIns="457200" tIns="685800" rIns="457200" bIns="685800" anchor="ctr">
            <a:sp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437770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Emphasis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3A34422-3318-41D2-93D0-14A91264122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5900"/>
                    </a14:imgEffect>
                    <a14:imgEffect>
                      <a14:brightnessContrast bright="10000" contrast="5000"/>
                    </a14:imgEffect>
                  </a14:imgLayer>
                </a14:imgProps>
              </a:ext>
              <a:ext uri="{28A0092B-C50C-407E-A947-70E740481C1C}">
                <a14:useLocalDpi xmlns:a14="http://schemas.microsoft.com/office/drawing/2010/main" val="0"/>
              </a:ext>
            </a:extLst>
          </a:blip>
          <a:srcRect l="6207"/>
          <a:stretch/>
        </p:blipFill>
        <p:spPr>
          <a:xfrm>
            <a:off x="0" y="0"/>
            <a:ext cx="9636505" cy="6858000"/>
          </a:xfrm>
          <a:prstGeom prst="rect">
            <a:avLst/>
          </a:prstGeom>
        </p:spPr>
      </p:pic>
      <p:sp>
        <p:nvSpPr>
          <p:cNvPr id="14" name="Rectangle 13">
            <a:extLst>
              <a:ext uri="{FF2B5EF4-FFF2-40B4-BE49-F238E27FC236}">
                <a16:creationId xmlns:a16="http://schemas.microsoft.com/office/drawing/2014/main" id="{1BB3650E-BC14-4B73-9378-358D9222BF65}"/>
              </a:ext>
            </a:extLst>
          </p:cNvPr>
          <p:cNvSpPr/>
          <p:nvPr userDrawn="1"/>
        </p:nvSpPr>
        <p:spPr>
          <a:xfrm>
            <a:off x="8665028" y="0"/>
            <a:ext cx="3526972" cy="6858000"/>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F5CFB25-F639-4C9A-88F7-2C1328C7A5F1}"/>
              </a:ext>
            </a:extLst>
          </p:cNvPr>
          <p:cNvSpPr/>
          <p:nvPr userDrawn="1"/>
        </p:nvSpPr>
        <p:spPr>
          <a:xfrm rot="16200000">
            <a:off x="2906486" y="1099455"/>
            <a:ext cx="6858004" cy="4659083"/>
          </a:xfrm>
          <a:prstGeom prst="rect">
            <a:avLst/>
          </a:prstGeom>
          <a:gradFill>
            <a:gsLst>
              <a:gs pos="0">
                <a:schemeClr val="tx1">
                  <a:alpha val="0"/>
                </a:schemeClr>
              </a:gs>
              <a:gs pos="100000">
                <a:schemeClr val="tx1">
                  <a:alpha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46C2993-7404-4EC7-95CD-C242AE4B29B4}"/>
              </a:ext>
            </a:extLst>
          </p:cNvPr>
          <p:cNvSpPr/>
          <p:nvPr userDrawn="1"/>
        </p:nvSpPr>
        <p:spPr>
          <a:xfrm>
            <a:off x="7522028" y="0"/>
            <a:ext cx="1143000" cy="6858000"/>
          </a:xfrm>
          <a:prstGeom prst="rect">
            <a:avLst/>
          </a:prstGeom>
          <a:solidFill>
            <a:srgbClr val="CC66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13A22057-E573-47DA-93E8-C9FD4C3E6DB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3400" y="228600"/>
            <a:ext cx="1244958" cy="914400"/>
          </a:xfrm>
          <a:prstGeom prst="rect">
            <a:avLst/>
          </a:prstGeom>
        </p:spPr>
      </p:pic>
      <p:sp>
        <p:nvSpPr>
          <p:cNvPr id="2" name="Title 1">
            <a:extLst>
              <a:ext uri="{FF2B5EF4-FFF2-40B4-BE49-F238E27FC236}">
                <a16:creationId xmlns:a16="http://schemas.microsoft.com/office/drawing/2014/main" id="{CE926203-81DF-4711-A5D2-5451B89924F2}"/>
              </a:ext>
            </a:extLst>
          </p:cNvPr>
          <p:cNvSpPr>
            <a:spLocks noGrp="1"/>
          </p:cNvSpPr>
          <p:nvPr>
            <p:ph type="title"/>
          </p:nvPr>
        </p:nvSpPr>
        <p:spPr>
          <a:xfrm>
            <a:off x="5791200" y="2223617"/>
            <a:ext cx="5867400" cy="2382191"/>
          </a:xfrm>
          <a:solidFill>
            <a:schemeClr val="bg1"/>
          </a:solidFill>
        </p:spPr>
        <p:txBody>
          <a:bodyPr lIns="457200" tIns="685800" rIns="457200" bIns="685800" anchor="ctr">
            <a:spAutoFit/>
          </a:bodyPr>
          <a:lstStyle>
            <a:lvl1pPr>
              <a:defRPr sz="3600"/>
            </a:lvl1pPr>
          </a:lstStyle>
          <a:p>
            <a:r>
              <a:rPr lang="en-US" dirty="0"/>
              <a:t>Click to edit Master title style</a:t>
            </a:r>
          </a:p>
        </p:txBody>
      </p:sp>
      <p:sp>
        <p:nvSpPr>
          <p:cNvPr id="3" name="Date Placeholder 2">
            <a:extLst>
              <a:ext uri="{FF2B5EF4-FFF2-40B4-BE49-F238E27FC236}">
                <a16:creationId xmlns:a16="http://schemas.microsoft.com/office/drawing/2014/main" id="{6C98E7DB-92B6-4672-972C-31805E64B91C}"/>
              </a:ext>
            </a:extLst>
          </p:cNvPr>
          <p:cNvSpPr>
            <a:spLocks noGrp="1"/>
          </p:cNvSpPr>
          <p:nvPr>
            <p:ph type="dt" sz="half" idx="10"/>
          </p:nvPr>
        </p:nvSpPr>
        <p:spPr/>
        <p:txBody>
          <a:bodyPr/>
          <a:lstStyle/>
          <a:p>
            <a:fld id="{C00E7227-1EEF-41B3-9BAD-26563BC1F3B3}" type="datetime1">
              <a:rPr lang="en-US" smtClean="0"/>
              <a:t>3/10/2021</a:t>
            </a:fld>
            <a:endParaRPr lang="en-US" dirty="0"/>
          </a:p>
        </p:txBody>
      </p:sp>
      <p:sp>
        <p:nvSpPr>
          <p:cNvPr id="7" name="Footer Placeholder 6">
            <a:extLst>
              <a:ext uri="{FF2B5EF4-FFF2-40B4-BE49-F238E27FC236}">
                <a16:creationId xmlns:a16="http://schemas.microsoft.com/office/drawing/2014/main" id="{B18CE640-3EB7-49DA-89D6-C1DBAEA86CE4}"/>
              </a:ext>
            </a:extLst>
          </p:cNvPr>
          <p:cNvSpPr>
            <a:spLocks noGrp="1"/>
          </p:cNvSpPr>
          <p:nvPr>
            <p:ph type="ftr" sz="quarter" idx="11"/>
          </p:nvPr>
        </p:nvSpPr>
        <p:spPr>
          <a:xfrm>
            <a:off x="533400" y="6393958"/>
            <a:ext cx="5715000" cy="365125"/>
          </a:xfrm>
        </p:spPr>
        <p:txBody>
          <a:bodyPr/>
          <a:lstStyle/>
          <a:p>
            <a:endParaRPr lang="en-US" dirty="0"/>
          </a:p>
        </p:txBody>
      </p:sp>
      <p:sp>
        <p:nvSpPr>
          <p:cNvPr id="8" name="Slide Number Placeholder 7">
            <a:extLst>
              <a:ext uri="{FF2B5EF4-FFF2-40B4-BE49-F238E27FC236}">
                <a16:creationId xmlns:a16="http://schemas.microsoft.com/office/drawing/2014/main" id="{8A3F447B-E69C-43EE-8F24-F91E1C31DFCF}"/>
              </a:ext>
            </a:extLst>
          </p:cNvPr>
          <p:cNvSpPr>
            <a:spLocks noGrp="1"/>
          </p:cNvSpPr>
          <p:nvPr>
            <p:ph type="sldNum" sz="quarter" idx="12"/>
          </p:nvPr>
        </p:nvSpPr>
        <p:spPr/>
        <p:txBody>
          <a:bodyPr/>
          <a:lstStyle/>
          <a:p>
            <a:fld id="{1D5CB027-7C79-4F8C-8FD4-BEE5BC9C296F}" type="slidenum">
              <a:rPr lang="en-US" smtClean="0"/>
              <a:pPr/>
              <a:t>‹#›</a:t>
            </a:fld>
            <a:endParaRPr lang="en-US" dirty="0"/>
          </a:p>
        </p:txBody>
      </p:sp>
    </p:spTree>
    <p:extLst>
      <p:ext uri="{BB962C8B-B14F-4D97-AF65-F5344CB8AC3E}">
        <p14:creationId xmlns:p14="http://schemas.microsoft.com/office/powerpoint/2010/main" val="961429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8948B0-4339-4887-B9CD-19ECFB9B9694}"/>
              </a:ext>
            </a:extLst>
          </p:cNvPr>
          <p:cNvSpPr/>
          <p:nvPr userDrawn="1"/>
        </p:nvSpPr>
        <p:spPr>
          <a:xfrm>
            <a:off x="0" y="3733800"/>
            <a:ext cx="12192000" cy="457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9BDF666-1563-4636-BCE9-385763AB6337}"/>
              </a:ext>
            </a:extLst>
          </p:cNvPr>
          <p:cNvSpPr/>
          <p:nvPr userDrawn="1"/>
        </p:nvSpPr>
        <p:spPr>
          <a:xfrm>
            <a:off x="0" y="0"/>
            <a:ext cx="121920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BF67D54E-74BA-47BB-A2F8-A4A08D14F7AA}"/>
              </a:ext>
            </a:extLst>
          </p:cNvPr>
          <p:cNvSpPr>
            <a:spLocks noGrp="1"/>
          </p:cNvSpPr>
          <p:nvPr>
            <p:ph type="subTitle" idx="1"/>
          </p:nvPr>
        </p:nvSpPr>
        <p:spPr>
          <a:xfrm>
            <a:off x="533400" y="4343400"/>
            <a:ext cx="11125200" cy="571500"/>
          </a:xfrm>
        </p:spPr>
        <p:txBody>
          <a:bodyPr anchor="ctr">
            <a:normAutofit/>
          </a:bodyPr>
          <a:lstStyle>
            <a:lvl1pPr marL="0" indent="0" algn="l">
              <a:buNone/>
              <a:defRPr sz="2400" b="1" i="0" cap="all"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4934F0B-864A-4621-A2DB-541494181F49}"/>
              </a:ext>
            </a:extLst>
          </p:cNvPr>
          <p:cNvSpPr>
            <a:spLocks noGrp="1"/>
          </p:cNvSpPr>
          <p:nvPr>
            <p:ph type="dt" sz="half" idx="10"/>
          </p:nvPr>
        </p:nvSpPr>
        <p:spPr>
          <a:xfrm>
            <a:off x="9891655" y="6393957"/>
            <a:ext cx="1371600" cy="365125"/>
          </a:xfrm>
        </p:spPr>
        <p:txBody>
          <a:bodyPr/>
          <a:lstStyle>
            <a:lvl1pPr>
              <a:defRPr>
                <a:solidFill>
                  <a:schemeClr val="tx1"/>
                </a:solidFill>
              </a:defRPr>
            </a:lvl1pPr>
          </a:lstStyle>
          <a:p>
            <a:fld id="{2E4897CC-BBA3-4F75-99CF-B40B786D9E77}" type="datetime1">
              <a:rPr lang="en-US" smtClean="0"/>
              <a:t>3/10/2021</a:t>
            </a:fld>
            <a:endParaRPr lang="en-US" dirty="0"/>
          </a:p>
        </p:txBody>
      </p:sp>
      <p:sp>
        <p:nvSpPr>
          <p:cNvPr id="5" name="Footer Placeholder 4">
            <a:extLst>
              <a:ext uri="{FF2B5EF4-FFF2-40B4-BE49-F238E27FC236}">
                <a16:creationId xmlns:a16="http://schemas.microsoft.com/office/drawing/2014/main" id="{4ED9BC54-ED3A-4475-828B-3F1F94879C83}"/>
              </a:ext>
            </a:extLst>
          </p:cNvPr>
          <p:cNvSpPr>
            <a:spLocks noGrp="1"/>
          </p:cNvSpPr>
          <p:nvPr>
            <p:ph type="ftr" sz="quarter" idx="11"/>
          </p:nvPr>
        </p:nvSpPr>
        <p:spPr>
          <a:xfrm>
            <a:off x="533400" y="6396184"/>
            <a:ext cx="5676900" cy="365125"/>
          </a:xfrm>
        </p:spPr>
        <p:txBody>
          <a:bodyPr/>
          <a:lstStyle>
            <a:lvl1pPr>
              <a:defRPr>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56540088-A9F7-4C78-85AA-C912AF241630}"/>
              </a:ext>
            </a:extLst>
          </p:cNvPr>
          <p:cNvSpPr>
            <a:spLocks noGrp="1"/>
          </p:cNvSpPr>
          <p:nvPr>
            <p:ph type="sldNum" sz="quarter" idx="12"/>
          </p:nvPr>
        </p:nvSpPr>
        <p:spPr>
          <a:xfrm>
            <a:off x="11263255" y="6393957"/>
            <a:ext cx="662045" cy="365125"/>
          </a:xfrm>
        </p:spPr>
        <p:txBody>
          <a:bodyPr/>
          <a:lstStyle>
            <a:lvl1pPr>
              <a:defRPr>
                <a:solidFill>
                  <a:schemeClr val="tx1"/>
                </a:solidFill>
              </a:defRPr>
            </a:lvl1pPr>
          </a:lstStyle>
          <a:p>
            <a:fld id="{1D5CB027-7C79-4F8C-8FD4-BEE5BC9C296F}" type="slidenum">
              <a:rPr lang="en-US" smtClean="0"/>
              <a:pPr/>
              <a:t>‹#›</a:t>
            </a:fld>
            <a:endParaRPr lang="en-US" dirty="0"/>
          </a:p>
        </p:txBody>
      </p:sp>
      <p:pic>
        <p:nvPicPr>
          <p:cNvPr id="8" name="Picture 7">
            <a:extLst>
              <a:ext uri="{FF2B5EF4-FFF2-40B4-BE49-F238E27FC236}">
                <a16:creationId xmlns:a16="http://schemas.microsoft.com/office/drawing/2014/main" id="{43F3DECC-AB07-4059-9EF7-C14FFBCED3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228600"/>
            <a:ext cx="1244958" cy="914400"/>
          </a:xfrm>
          <a:prstGeom prst="rect">
            <a:avLst/>
          </a:prstGeom>
        </p:spPr>
      </p:pic>
      <p:sp>
        <p:nvSpPr>
          <p:cNvPr id="12" name="Text Placeholder 11">
            <a:extLst>
              <a:ext uri="{FF2B5EF4-FFF2-40B4-BE49-F238E27FC236}">
                <a16:creationId xmlns:a16="http://schemas.microsoft.com/office/drawing/2014/main" id="{7744EE6F-CCA9-430F-B4DF-4866E7520E49}"/>
              </a:ext>
            </a:extLst>
          </p:cNvPr>
          <p:cNvSpPr>
            <a:spLocks noGrp="1"/>
          </p:cNvSpPr>
          <p:nvPr>
            <p:ph type="body" sz="quarter" idx="13" hasCustomPrompt="1"/>
          </p:nvPr>
        </p:nvSpPr>
        <p:spPr>
          <a:xfrm>
            <a:off x="533400" y="5067300"/>
            <a:ext cx="11125200" cy="1181100"/>
          </a:xfrm>
        </p:spPr>
        <p:txBody>
          <a:bodyPr tIns="45720" bIns="45720">
            <a:normAutofit/>
          </a:bodyPr>
          <a:lstStyle>
            <a:lvl1pPr marL="0" indent="0">
              <a:lnSpc>
                <a:spcPct val="90000"/>
              </a:lnSpc>
              <a:spcBef>
                <a:spcPts val="600"/>
              </a:spcBef>
              <a:buNone/>
              <a:defRPr sz="2000"/>
            </a:lvl1pPr>
          </a:lstStyle>
          <a:p>
            <a:pPr lvl="0"/>
            <a:r>
              <a:rPr lang="en-US" dirty="0"/>
              <a:t>Click to add presentation information</a:t>
            </a:r>
          </a:p>
        </p:txBody>
      </p:sp>
      <p:pic>
        <p:nvPicPr>
          <p:cNvPr id="13" name="Picture 12">
            <a:extLst>
              <a:ext uri="{FF2B5EF4-FFF2-40B4-BE49-F238E27FC236}">
                <a16:creationId xmlns:a16="http://schemas.microsoft.com/office/drawing/2014/main" id="{1B9A86C6-B6F5-4FBA-92F8-88FC4700CEE9}"/>
              </a:ext>
            </a:extLst>
          </p:cNvPr>
          <p:cNvPicPr>
            <a:picLocks noChangeAspect="1"/>
          </p:cNvPicPr>
          <p:nvPr userDrawn="1"/>
        </p:nvPicPr>
        <p:blipFill>
          <a:blip r:embed="rId3"/>
          <a:stretch>
            <a:fillRect/>
          </a:stretch>
        </p:blipFill>
        <p:spPr>
          <a:xfrm>
            <a:off x="6947755" y="1037827"/>
            <a:ext cx="5244245" cy="2848373"/>
          </a:xfrm>
          <a:prstGeom prst="rect">
            <a:avLst/>
          </a:prstGeom>
        </p:spPr>
      </p:pic>
      <p:sp>
        <p:nvSpPr>
          <p:cNvPr id="2" name="Title 1">
            <a:extLst>
              <a:ext uri="{FF2B5EF4-FFF2-40B4-BE49-F238E27FC236}">
                <a16:creationId xmlns:a16="http://schemas.microsoft.com/office/drawing/2014/main" id="{7333C343-F990-4F60-A854-6A49F0AA2337}"/>
              </a:ext>
            </a:extLst>
          </p:cNvPr>
          <p:cNvSpPr>
            <a:spLocks noGrp="1"/>
          </p:cNvSpPr>
          <p:nvPr>
            <p:ph type="ctrTitle"/>
          </p:nvPr>
        </p:nvSpPr>
        <p:spPr>
          <a:xfrm>
            <a:off x="533400" y="1371600"/>
            <a:ext cx="11125200" cy="2362200"/>
          </a:xfrm>
        </p:spPr>
        <p:txBody>
          <a:bodyPr anchor="b">
            <a:normAutofit/>
          </a:bodyPr>
          <a:lstStyle>
            <a:lvl1pPr algn="l">
              <a:defRPr sz="4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4376881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18C2E0-62AB-496D-A72A-C23ED5D05515}"/>
              </a:ext>
            </a:extLst>
          </p:cNvPr>
          <p:cNvSpPr/>
          <p:nvPr userDrawn="1"/>
        </p:nvSpPr>
        <p:spPr>
          <a:xfrm>
            <a:off x="0" y="5981700"/>
            <a:ext cx="2089070" cy="872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F170B17-CFD6-4CEB-BF3E-0F2836C3E1F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4693" y="6087471"/>
            <a:ext cx="914400" cy="671611"/>
          </a:xfrm>
          <a:prstGeom prst="rect">
            <a:avLst/>
          </a:prstGeom>
        </p:spPr>
      </p:pic>
      <p:sp>
        <p:nvSpPr>
          <p:cNvPr id="9" name="Rectangle 8">
            <a:extLst>
              <a:ext uri="{FF2B5EF4-FFF2-40B4-BE49-F238E27FC236}">
                <a16:creationId xmlns:a16="http://schemas.microsoft.com/office/drawing/2014/main" id="{DA8F39B3-0A66-4D22-9E89-99551DEFB7A5}"/>
              </a:ext>
            </a:extLst>
          </p:cNvPr>
          <p:cNvSpPr/>
          <p:nvPr userDrawn="1"/>
        </p:nvSpPr>
        <p:spPr>
          <a:xfrm>
            <a:off x="2089070" y="6305400"/>
            <a:ext cx="10102930" cy="54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2A09E07-FF1B-4D09-A151-E7B3361D3930}"/>
              </a:ext>
            </a:extLst>
          </p:cNvPr>
          <p:cNvSpPr/>
          <p:nvPr userDrawn="1"/>
        </p:nvSpPr>
        <p:spPr>
          <a:xfrm>
            <a:off x="1553029" y="6305400"/>
            <a:ext cx="572413" cy="548640"/>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03C9C545-82A8-4D8D-BF4D-A8983DEA9378}"/>
              </a:ext>
            </a:extLst>
          </p:cNvPr>
          <p:cNvSpPr>
            <a:spLocks noGrp="1"/>
          </p:cNvSpPr>
          <p:nvPr>
            <p:ph type="title"/>
          </p:nvPr>
        </p:nvSpPr>
        <p:spPr>
          <a:xfrm>
            <a:off x="533400" y="165908"/>
            <a:ext cx="11125200" cy="73152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3EBDBC92-83D7-4F98-8738-17365B058448}"/>
              </a:ext>
            </a:extLst>
          </p:cNvPr>
          <p:cNvSpPr>
            <a:spLocks noGrp="1"/>
          </p:cNvSpPr>
          <p:nvPr>
            <p:ph type="body" idx="1"/>
          </p:nvPr>
        </p:nvSpPr>
        <p:spPr>
          <a:xfrm>
            <a:off x="533399" y="1143001"/>
            <a:ext cx="11125201" cy="468628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71F7E8C-C42A-428B-9008-4CDEF5C4EDF1}"/>
              </a:ext>
            </a:extLst>
          </p:cNvPr>
          <p:cNvSpPr>
            <a:spLocks noGrp="1"/>
          </p:cNvSpPr>
          <p:nvPr>
            <p:ph type="dt" sz="half" idx="2"/>
          </p:nvPr>
        </p:nvSpPr>
        <p:spPr>
          <a:xfrm>
            <a:off x="9891655" y="6393957"/>
            <a:ext cx="1371600" cy="365125"/>
          </a:xfrm>
          <a:prstGeom prst="rect">
            <a:avLst/>
          </a:prstGeom>
        </p:spPr>
        <p:txBody>
          <a:bodyPr vert="horz" lIns="91440" tIns="45720" rIns="91440" bIns="45720" rtlCol="0" anchor="ctr"/>
          <a:lstStyle>
            <a:lvl1pPr algn="r">
              <a:defRPr sz="1200" cap="all" spc="200" baseline="0">
                <a:solidFill>
                  <a:schemeClr val="bg1"/>
                </a:solidFill>
              </a:defRPr>
            </a:lvl1pPr>
          </a:lstStyle>
          <a:p>
            <a:fld id="{337702CC-7B87-4766-963F-AA487CA269C5}" type="datetime1">
              <a:rPr lang="en-US" smtClean="0"/>
              <a:t>3/10/2021</a:t>
            </a:fld>
            <a:endParaRPr lang="en-US" dirty="0"/>
          </a:p>
        </p:txBody>
      </p:sp>
      <p:sp>
        <p:nvSpPr>
          <p:cNvPr id="5" name="Footer Placeholder 4">
            <a:extLst>
              <a:ext uri="{FF2B5EF4-FFF2-40B4-BE49-F238E27FC236}">
                <a16:creationId xmlns:a16="http://schemas.microsoft.com/office/drawing/2014/main" id="{523012DD-1678-42C5-8ECB-0CD37EFAFF28}"/>
              </a:ext>
            </a:extLst>
          </p:cNvPr>
          <p:cNvSpPr>
            <a:spLocks noGrp="1"/>
          </p:cNvSpPr>
          <p:nvPr>
            <p:ph type="ftr" sz="quarter" idx="3"/>
          </p:nvPr>
        </p:nvSpPr>
        <p:spPr>
          <a:xfrm>
            <a:off x="2209800" y="6393958"/>
            <a:ext cx="5715000" cy="365125"/>
          </a:xfrm>
          <a:prstGeom prst="rect">
            <a:avLst/>
          </a:prstGeom>
        </p:spPr>
        <p:txBody>
          <a:bodyPr vert="horz" lIns="91440" tIns="45720" rIns="91440" bIns="45720" rtlCol="0" anchor="ctr"/>
          <a:lstStyle>
            <a:lvl1pPr algn="l">
              <a:defRPr sz="1200" cap="all" spc="200" baseline="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5F9B8FED-E6A7-4B22-A003-627B81C6FB17}"/>
              </a:ext>
            </a:extLst>
          </p:cNvPr>
          <p:cNvSpPr>
            <a:spLocks noGrp="1"/>
          </p:cNvSpPr>
          <p:nvPr>
            <p:ph type="sldNum" sz="quarter" idx="4"/>
          </p:nvPr>
        </p:nvSpPr>
        <p:spPr>
          <a:xfrm>
            <a:off x="11263255" y="6393957"/>
            <a:ext cx="662045" cy="365125"/>
          </a:xfrm>
          <a:prstGeom prst="rect">
            <a:avLst/>
          </a:prstGeom>
        </p:spPr>
        <p:txBody>
          <a:bodyPr vert="horz" lIns="91440" tIns="45720" rIns="91440" bIns="45720" rtlCol="0" anchor="ctr"/>
          <a:lstStyle>
            <a:lvl1pPr algn="r">
              <a:defRPr sz="1200" cap="all" spc="200" baseline="0">
                <a:solidFill>
                  <a:schemeClr val="bg1"/>
                </a:solidFill>
              </a:defRPr>
            </a:lvl1pPr>
          </a:lstStyle>
          <a:p>
            <a:fld id="{1D5CB027-7C79-4F8C-8FD4-BEE5BC9C296F}" type="slidenum">
              <a:rPr lang="en-US" smtClean="0"/>
              <a:pPr/>
              <a:t>‹#›</a:t>
            </a:fld>
            <a:endParaRPr lang="en-US" dirty="0"/>
          </a:p>
        </p:txBody>
      </p:sp>
      <p:cxnSp>
        <p:nvCxnSpPr>
          <p:cNvPr id="11" name="Straight Connector 10">
            <a:extLst>
              <a:ext uri="{FF2B5EF4-FFF2-40B4-BE49-F238E27FC236}">
                <a16:creationId xmlns:a16="http://schemas.microsoft.com/office/drawing/2014/main" id="{13C32E50-7A41-43EA-A923-36BF2E77EF51}"/>
              </a:ext>
            </a:extLst>
          </p:cNvPr>
          <p:cNvCxnSpPr>
            <a:cxnSpLocks/>
          </p:cNvCxnSpPr>
          <p:nvPr userDrawn="1"/>
        </p:nvCxnSpPr>
        <p:spPr>
          <a:xfrm>
            <a:off x="0" y="1028700"/>
            <a:ext cx="42672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24484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51" r:id="rId7"/>
    <p:sldLayoutId id="2147483658" r:id="rId8"/>
  </p:sldLayoutIdLst>
  <p:hf sldNum="0" hdr="0" ftr="0" dt="0"/>
  <p:txStyles>
    <p:titleStyle>
      <a:lvl1pPr algn="l" defTabSz="914400" rtl="0" eaLnBrk="1" latinLnBrk="0" hangingPunct="1">
        <a:lnSpc>
          <a:spcPct val="9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pos="7512">
          <p15:clr>
            <a:srgbClr val="F26B43"/>
          </p15:clr>
        </p15:guide>
        <p15:guide id="5" pos="2688">
          <p15:clr>
            <a:srgbClr val="F26B43"/>
          </p15:clr>
        </p15:guide>
        <p15:guide id="6" orient="horz" pos="4272">
          <p15:clr>
            <a:srgbClr val="F26B43"/>
          </p15:clr>
        </p15:guide>
        <p15:guide id="7" orient="horz" pos="3960">
          <p15:clr>
            <a:srgbClr val="F26B43"/>
          </p15:clr>
        </p15:guide>
        <p15:guide id="8" orient="horz" pos="3768">
          <p15:clr>
            <a:srgbClr val="F26B43"/>
          </p15:clr>
        </p15:guide>
        <p15:guide id="9" orient="horz" pos="648">
          <p15:clr>
            <a:srgbClr val="F26B43"/>
          </p15:clr>
        </p15:guide>
        <p15:guide id="10" orient="horz" pos="576">
          <p15:clr>
            <a:srgbClr val="F26B43"/>
          </p15:clr>
        </p15:guide>
        <p15:guide id="11" orient="horz" pos="720">
          <p15:clr>
            <a:srgbClr val="F26B43"/>
          </p15:clr>
        </p15:guide>
        <p15:guide id="12" orient="horz" pos="3672">
          <p15:clr>
            <a:srgbClr val="F26B43"/>
          </p15:clr>
        </p15:guide>
        <p15:guide id="13" pos="4992">
          <p15:clr>
            <a:srgbClr val="F26B43"/>
          </p15:clr>
        </p15:guide>
        <p15:guide id="14" pos="168">
          <p15:clr>
            <a:srgbClr val="F26B43"/>
          </p15:clr>
        </p15:guide>
        <p15:guide id="15" pos="3744">
          <p15:clr>
            <a:srgbClr val="F26B43"/>
          </p15:clr>
        </p15:guide>
        <p15:guide id="16" pos="1296">
          <p15:clr>
            <a:srgbClr val="F26B43"/>
          </p15:clr>
        </p15:guide>
        <p15:guide id="17" pos="1392">
          <p15:clr>
            <a:srgbClr val="F26B43"/>
          </p15:clr>
        </p15:guide>
        <p15:guide id="18" pos="336">
          <p15:clr>
            <a:srgbClr val="F26B43"/>
          </p15:clr>
        </p15:guide>
        <p15:guide id="19" orient="horz" pos="2064">
          <p15:clr>
            <a:srgbClr val="F26B43"/>
          </p15:clr>
        </p15:guide>
        <p15:guide id="20" orient="horz" pos="864">
          <p15:clr>
            <a:srgbClr val="F26B43"/>
          </p15:clr>
        </p15:guide>
        <p15:guide id="21" pos="7344">
          <p15:clr>
            <a:srgbClr val="F26B43"/>
          </p15:clr>
        </p15:guide>
        <p15:guide id="22" pos="3648">
          <p15:clr>
            <a:srgbClr val="F26B43"/>
          </p15:clr>
        </p15:guide>
        <p15:guide id="23" orient="horz" pos="2640">
          <p15:clr>
            <a:srgbClr val="F26B43"/>
          </p15:clr>
        </p15:guide>
        <p15:guide id="24" orient="horz" pos="3456">
          <p15:clr>
            <a:srgbClr val="F26B43"/>
          </p15:clr>
        </p15:guide>
        <p15:guide id="26" orient="horz" pos="2544">
          <p15:clr>
            <a:srgbClr val="F26B43"/>
          </p15:clr>
        </p15:guide>
        <p15:guide id="27" pos="4032">
          <p15:clr>
            <a:srgbClr val="F26B43"/>
          </p15:clr>
        </p15:guide>
        <p15:guide id="28" pos="3936">
          <p15:clr>
            <a:srgbClr val="F26B43"/>
          </p15:clr>
        </p15:guide>
        <p15:guide id="29" orient="horz" pos="2352">
          <p15:clr>
            <a:srgbClr val="F26B43"/>
          </p15:clr>
        </p15:guide>
        <p15:guide id="30" orient="horz" pos="2448">
          <p15:clr>
            <a:srgbClr val="F26B43"/>
          </p15:clr>
        </p15:guide>
        <p15:guide id="31" orient="horz" pos="4060">
          <p15:clr>
            <a:srgbClr val="F26B43"/>
          </p15:clr>
        </p15:guide>
        <p15:guide id="32" orient="horz" pos="2736" userDrawn="1">
          <p15:clr>
            <a:srgbClr val="F26B43"/>
          </p15:clr>
        </p15:guide>
        <p15:guide id="33" orient="horz" pos="3096" userDrawn="1">
          <p15:clr>
            <a:srgbClr val="F26B43"/>
          </p15:clr>
        </p15:guide>
        <p15:guide id="34" orient="horz" pos="22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18C2E0-62AB-496D-A72A-C23ED5D05515}"/>
              </a:ext>
            </a:extLst>
          </p:cNvPr>
          <p:cNvSpPr/>
          <p:nvPr userDrawn="1"/>
        </p:nvSpPr>
        <p:spPr>
          <a:xfrm>
            <a:off x="0" y="5981700"/>
            <a:ext cx="2089070" cy="8723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F170B17-CFD6-4CEB-BF3E-0F2836C3E1F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6675" y="6050280"/>
            <a:ext cx="995966" cy="731520"/>
          </a:xfrm>
          <a:prstGeom prst="rect">
            <a:avLst/>
          </a:prstGeom>
        </p:spPr>
      </p:pic>
      <p:sp>
        <p:nvSpPr>
          <p:cNvPr id="9" name="Rectangle 8">
            <a:extLst>
              <a:ext uri="{FF2B5EF4-FFF2-40B4-BE49-F238E27FC236}">
                <a16:creationId xmlns:a16="http://schemas.microsoft.com/office/drawing/2014/main" id="{DA8F39B3-0A66-4D22-9E89-99551DEFB7A5}"/>
              </a:ext>
            </a:extLst>
          </p:cNvPr>
          <p:cNvSpPr/>
          <p:nvPr userDrawn="1"/>
        </p:nvSpPr>
        <p:spPr>
          <a:xfrm>
            <a:off x="2089070" y="6305400"/>
            <a:ext cx="10102930" cy="548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2A09E07-FF1B-4D09-A151-E7B3361D3930}"/>
              </a:ext>
            </a:extLst>
          </p:cNvPr>
          <p:cNvSpPr/>
          <p:nvPr userDrawn="1"/>
        </p:nvSpPr>
        <p:spPr>
          <a:xfrm>
            <a:off x="1553029" y="6305400"/>
            <a:ext cx="572413" cy="548640"/>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03C9C545-82A8-4D8D-BF4D-A8983DEA9378}"/>
              </a:ext>
            </a:extLst>
          </p:cNvPr>
          <p:cNvSpPr>
            <a:spLocks noGrp="1"/>
          </p:cNvSpPr>
          <p:nvPr>
            <p:ph type="title"/>
          </p:nvPr>
        </p:nvSpPr>
        <p:spPr>
          <a:xfrm>
            <a:off x="533400" y="165908"/>
            <a:ext cx="11125200" cy="73152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3EBDBC92-83D7-4F98-8738-17365B058448}"/>
              </a:ext>
            </a:extLst>
          </p:cNvPr>
          <p:cNvSpPr>
            <a:spLocks noGrp="1"/>
          </p:cNvSpPr>
          <p:nvPr>
            <p:ph type="body" idx="1"/>
          </p:nvPr>
        </p:nvSpPr>
        <p:spPr>
          <a:xfrm>
            <a:off x="533401" y="1143001"/>
            <a:ext cx="11125200" cy="468628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71F7E8C-C42A-428B-9008-4CDEF5C4EDF1}"/>
              </a:ext>
            </a:extLst>
          </p:cNvPr>
          <p:cNvSpPr>
            <a:spLocks noGrp="1"/>
          </p:cNvSpPr>
          <p:nvPr>
            <p:ph type="dt" sz="half" idx="2"/>
          </p:nvPr>
        </p:nvSpPr>
        <p:spPr>
          <a:xfrm>
            <a:off x="9891655" y="6391499"/>
            <a:ext cx="1371600" cy="365125"/>
          </a:xfrm>
          <a:prstGeom prst="rect">
            <a:avLst/>
          </a:prstGeom>
        </p:spPr>
        <p:txBody>
          <a:bodyPr vert="horz" lIns="91440" tIns="45720" rIns="91440" bIns="45720" rtlCol="0" anchor="ctr"/>
          <a:lstStyle>
            <a:lvl1pPr algn="r">
              <a:defRPr sz="1200" cap="all" spc="200" baseline="0">
                <a:solidFill>
                  <a:schemeClr val="bg1"/>
                </a:solidFill>
              </a:defRPr>
            </a:lvl1pPr>
          </a:lstStyle>
          <a:p>
            <a:fld id="{AFEB63DF-6885-4545-B990-B9D4F4F651E3}" type="datetime1">
              <a:rPr lang="en-US" smtClean="0"/>
              <a:t>3/10/2021</a:t>
            </a:fld>
            <a:endParaRPr lang="en-US" dirty="0"/>
          </a:p>
        </p:txBody>
      </p:sp>
      <p:sp>
        <p:nvSpPr>
          <p:cNvPr id="5" name="Footer Placeholder 4">
            <a:extLst>
              <a:ext uri="{FF2B5EF4-FFF2-40B4-BE49-F238E27FC236}">
                <a16:creationId xmlns:a16="http://schemas.microsoft.com/office/drawing/2014/main" id="{523012DD-1678-42C5-8ECB-0CD37EFAFF28}"/>
              </a:ext>
            </a:extLst>
          </p:cNvPr>
          <p:cNvSpPr>
            <a:spLocks noGrp="1"/>
          </p:cNvSpPr>
          <p:nvPr>
            <p:ph type="ftr" sz="quarter" idx="3"/>
          </p:nvPr>
        </p:nvSpPr>
        <p:spPr>
          <a:xfrm>
            <a:off x="2209800" y="6393958"/>
            <a:ext cx="5715000" cy="365125"/>
          </a:xfrm>
          <a:prstGeom prst="rect">
            <a:avLst/>
          </a:prstGeom>
        </p:spPr>
        <p:txBody>
          <a:bodyPr vert="horz" lIns="91440" tIns="45720" rIns="91440" bIns="45720" rtlCol="0" anchor="ctr"/>
          <a:lstStyle>
            <a:lvl1pPr algn="l">
              <a:defRPr sz="1200" cap="all" spc="200" baseline="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5F9B8FED-E6A7-4B22-A003-627B81C6FB17}"/>
              </a:ext>
            </a:extLst>
          </p:cNvPr>
          <p:cNvSpPr>
            <a:spLocks noGrp="1"/>
          </p:cNvSpPr>
          <p:nvPr>
            <p:ph type="sldNum" sz="quarter" idx="4"/>
          </p:nvPr>
        </p:nvSpPr>
        <p:spPr>
          <a:xfrm>
            <a:off x="11263255" y="6393957"/>
            <a:ext cx="662045" cy="365125"/>
          </a:xfrm>
          <a:prstGeom prst="rect">
            <a:avLst/>
          </a:prstGeom>
        </p:spPr>
        <p:txBody>
          <a:bodyPr vert="horz" lIns="91440" tIns="45720" rIns="91440" bIns="45720" rtlCol="0" anchor="ctr"/>
          <a:lstStyle>
            <a:lvl1pPr algn="r">
              <a:defRPr sz="1200" cap="all" spc="200" baseline="0">
                <a:solidFill>
                  <a:schemeClr val="bg1"/>
                </a:solidFill>
              </a:defRPr>
            </a:lvl1pPr>
          </a:lstStyle>
          <a:p>
            <a:fld id="{1D5CB027-7C79-4F8C-8FD4-BEE5BC9C296F}" type="slidenum">
              <a:rPr lang="en-US" smtClean="0"/>
              <a:pPr/>
              <a:t>‹#›</a:t>
            </a:fld>
            <a:endParaRPr lang="en-US" dirty="0"/>
          </a:p>
        </p:txBody>
      </p:sp>
      <p:cxnSp>
        <p:nvCxnSpPr>
          <p:cNvPr id="11" name="Straight Connector 10">
            <a:extLst>
              <a:ext uri="{FF2B5EF4-FFF2-40B4-BE49-F238E27FC236}">
                <a16:creationId xmlns:a16="http://schemas.microsoft.com/office/drawing/2014/main" id="{13C32E50-7A41-43EA-A923-36BF2E77EF51}"/>
              </a:ext>
            </a:extLst>
          </p:cNvPr>
          <p:cNvCxnSpPr>
            <a:cxnSpLocks/>
          </p:cNvCxnSpPr>
          <p:nvPr userDrawn="1"/>
        </p:nvCxnSpPr>
        <p:spPr>
          <a:xfrm>
            <a:off x="0" y="1028700"/>
            <a:ext cx="42672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7487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hf sldNum="0" hdr="0" ftr="0" dt="0"/>
  <p:txStyles>
    <p:titleStyle>
      <a:lvl1pPr algn="l" defTabSz="914400" rtl="0" eaLnBrk="1" latinLnBrk="0" hangingPunct="1">
        <a:lnSpc>
          <a:spcPct val="90000"/>
        </a:lnSpc>
        <a:spcBef>
          <a:spcPct val="0"/>
        </a:spcBef>
        <a:buNone/>
        <a:defRPr sz="36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4" pos="7512">
          <p15:clr>
            <a:srgbClr val="F26B43"/>
          </p15:clr>
        </p15:guide>
        <p15:guide id="5" pos="2688">
          <p15:clr>
            <a:srgbClr val="F26B43"/>
          </p15:clr>
        </p15:guide>
        <p15:guide id="6" orient="horz" pos="4272">
          <p15:clr>
            <a:srgbClr val="F26B43"/>
          </p15:clr>
        </p15:guide>
        <p15:guide id="7" orient="horz" pos="3960">
          <p15:clr>
            <a:srgbClr val="F26B43"/>
          </p15:clr>
        </p15:guide>
        <p15:guide id="8" orient="horz" pos="3768">
          <p15:clr>
            <a:srgbClr val="F26B43"/>
          </p15:clr>
        </p15:guide>
        <p15:guide id="9" orient="horz" pos="648">
          <p15:clr>
            <a:srgbClr val="F26B43"/>
          </p15:clr>
        </p15:guide>
        <p15:guide id="10" orient="horz" pos="576">
          <p15:clr>
            <a:srgbClr val="F26B43"/>
          </p15:clr>
        </p15:guide>
        <p15:guide id="11" orient="horz" pos="720">
          <p15:clr>
            <a:srgbClr val="F26B43"/>
          </p15:clr>
        </p15:guide>
        <p15:guide id="12" orient="horz" pos="3672">
          <p15:clr>
            <a:srgbClr val="F26B43"/>
          </p15:clr>
        </p15:guide>
        <p15:guide id="13" pos="4992">
          <p15:clr>
            <a:srgbClr val="F26B43"/>
          </p15:clr>
        </p15:guide>
        <p15:guide id="14" pos="168">
          <p15:clr>
            <a:srgbClr val="F26B43"/>
          </p15:clr>
        </p15:guide>
        <p15:guide id="15" pos="3744">
          <p15:clr>
            <a:srgbClr val="F26B43"/>
          </p15:clr>
        </p15:guide>
        <p15:guide id="16" pos="1296">
          <p15:clr>
            <a:srgbClr val="F26B43"/>
          </p15:clr>
        </p15:guide>
        <p15:guide id="17" pos="1392">
          <p15:clr>
            <a:srgbClr val="F26B43"/>
          </p15:clr>
        </p15:guide>
        <p15:guide id="18" pos="336">
          <p15:clr>
            <a:srgbClr val="F26B43"/>
          </p15:clr>
        </p15:guide>
        <p15:guide id="19" orient="horz" pos="2064">
          <p15:clr>
            <a:srgbClr val="F26B43"/>
          </p15:clr>
        </p15:guide>
        <p15:guide id="20" orient="horz" pos="864">
          <p15:clr>
            <a:srgbClr val="F26B43"/>
          </p15:clr>
        </p15:guide>
        <p15:guide id="21" pos="7344">
          <p15:clr>
            <a:srgbClr val="F26B43"/>
          </p15:clr>
        </p15:guide>
        <p15:guide id="22" pos="3648">
          <p15:clr>
            <a:srgbClr val="F26B43"/>
          </p15:clr>
        </p15:guide>
        <p15:guide id="23" orient="horz" pos="2640">
          <p15:clr>
            <a:srgbClr val="F26B43"/>
          </p15:clr>
        </p15:guide>
        <p15:guide id="24" orient="horz" pos="3456">
          <p15:clr>
            <a:srgbClr val="F26B43"/>
          </p15:clr>
        </p15:guide>
        <p15:guide id="26" orient="horz" pos="2544">
          <p15:clr>
            <a:srgbClr val="F26B43"/>
          </p15:clr>
        </p15:guide>
        <p15:guide id="27" pos="4032">
          <p15:clr>
            <a:srgbClr val="F26B43"/>
          </p15:clr>
        </p15:guide>
        <p15:guide id="28" pos="3936">
          <p15:clr>
            <a:srgbClr val="F26B43"/>
          </p15:clr>
        </p15:guide>
        <p15:guide id="29" orient="horz" pos="2352">
          <p15:clr>
            <a:srgbClr val="F26B43"/>
          </p15:clr>
        </p15:guide>
        <p15:guide id="30" orient="horz" pos="2448">
          <p15:clr>
            <a:srgbClr val="F26B43"/>
          </p15:clr>
        </p15:guide>
        <p15:guide id="31" orient="horz" pos="4060">
          <p15:clr>
            <a:srgbClr val="F26B43"/>
          </p15:clr>
        </p15:guide>
        <p15:guide id="32" orient="horz" pos="2736" userDrawn="1">
          <p15:clr>
            <a:srgbClr val="F26B43"/>
          </p15:clr>
        </p15:guide>
        <p15:guide id="33" orient="horz" pos="309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9AE852A-887B-4469-AC70-06425FF958B0}"/>
              </a:ext>
            </a:extLst>
          </p:cNvPr>
          <p:cNvSpPr>
            <a:spLocks noGrp="1"/>
          </p:cNvSpPr>
          <p:nvPr>
            <p:ph type="subTitle" idx="1"/>
          </p:nvPr>
        </p:nvSpPr>
        <p:spPr/>
        <p:txBody>
          <a:bodyPr/>
          <a:lstStyle/>
          <a:p>
            <a:r>
              <a:rPr lang="en-US" dirty="0">
                <a:cs typeface="Segoe UI"/>
              </a:rPr>
              <a:t>Mercedes Elizalde</a:t>
            </a:r>
            <a:endParaRPr lang="en-US" dirty="0"/>
          </a:p>
        </p:txBody>
      </p:sp>
      <p:sp>
        <p:nvSpPr>
          <p:cNvPr id="3" name="Text Placeholder 2">
            <a:extLst>
              <a:ext uri="{FF2B5EF4-FFF2-40B4-BE49-F238E27FC236}">
                <a16:creationId xmlns:a16="http://schemas.microsoft.com/office/drawing/2014/main" id="{0C048001-3771-4B04-A027-CF45A4DFEF05}"/>
              </a:ext>
            </a:extLst>
          </p:cNvPr>
          <p:cNvSpPr>
            <a:spLocks noGrp="1"/>
          </p:cNvSpPr>
          <p:nvPr>
            <p:ph type="body" sz="quarter" idx="13"/>
          </p:nvPr>
        </p:nvSpPr>
        <p:spPr/>
        <p:txBody>
          <a:bodyPr vert="horz" lIns="91440" tIns="45720" rIns="91440" bIns="45720" rtlCol="0" anchor="t">
            <a:normAutofit/>
          </a:bodyPr>
          <a:lstStyle/>
          <a:p>
            <a:r>
              <a:rPr lang="en-US" dirty="0">
                <a:cs typeface="Segoe UI"/>
              </a:rPr>
              <a:t>Public Policy Director</a:t>
            </a:r>
          </a:p>
          <a:p>
            <a:r>
              <a:rPr lang="en-US" dirty="0">
                <a:cs typeface="Segoe UI"/>
              </a:rPr>
              <a:t>Central City Concern </a:t>
            </a:r>
          </a:p>
        </p:txBody>
      </p:sp>
      <p:sp>
        <p:nvSpPr>
          <p:cNvPr id="4" name="Title 3">
            <a:extLst>
              <a:ext uri="{FF2B5EF4-FFF2-40B4-BE49-F238E27FC236}">
                <a16:creationId xmlns:a16="http://schemas.microsoft.com/office/drawing/2014/main" id="{600C8EE0-B18D-405D-A2F3-8F4E76FC0B55}"/>
              </a:ext>
            </a:extLst>
          </p:cNvPr>
          <p:cNvSpPr>
            <a:spLocks noGrp="1"/>
          </p:cNvSpPr>
          <p:nvPr>
            <p:ph type="ctrTitle"/>
          </p:nvPr>
        </p:nvSpPr>
        <p:spPr/>
        <p:txBody>
          <a:bodyPr/>
          <a:lstStyle/>
          <a:p>
            <a:r>
              <a:rPr lang="en-US" dirty="0">
                <a:solidFill>
                  <a:schemeClr val="lt1"/>
                </a:solidFill>
                <a:latin typeface="Trebuchet MS"/>
              </a:rPr>
              <a:t>Advocacy and Civic Engagement for Direct Service Nonprofits</a:t>
            </a:r>
            <a:endParaRPr lang="en-US" dirty="0"/>
          </a:p>
        </p:txBody>
      </p:sp>
    </p:spTree>
    <p:extLst>
      <p:ext uri="{BB962C8B-B14F-4D97-AF65-F5344CB8AC3E}">
        <p14:creationId xmlns:p14="http://schemas.microsoft.com/office/powerpoint/2010/main" val="801053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E988FEC-6EB4-4279-9852-0878A39C6525}"/>
              </a:ext>
            </a:extLst>
          </p:cNvPr>
          <p:cNvSpPr>
            <a:spLocks noGrp="1"/>
          </p:cNvSpPr>
          <p:nvPr>
            <p:ph type="title"/>
          </p:nvPr>
        </p:nvSpPr>
        <p:spPr/>
        <p:txBody>
          <a:bodyPr/>
          <a:lstStyle/>
          <a:p>
            <a:r>
              <a:rPr lang="en-US" dirty="0">
                <a:cs typeface="Segoe UI Semibold"/>
              </a:rPr>
              <a:t>Why do we advocate?</a:t>
            </a:r>
            <a:endParaRPr lang="en-US" dirty="0"/>
          </a:p>
        </p:txBody>
      </p:sp>
      <p:sp>
        <p:nvSpPr>
          <p:cNvPr id="8" name="Content Placeholder 7">
            <a:extLst>
              <a:ext uri="{FF2B5EF4-FFF2-40B4-BE49-F238E27FC236}">
                <a16:creationId xmlns:a16="http://schemas.microsoft.com/office/drawing/2014/main" id="{E5268943-9167-480E-A918-5493D9F42328}"/>
              </a:ext>
            </a:extLst>
          </p:cNvPr>
          <p:cNvSpPr>
            <a:spLocks noGrp="1"/>
          </p:cNvSpPr>
          <p:nvPr>
            <p:ph idx="1"/>
          </p:nvPr>
        </p:nvSpPr>
        <p:spPr/>
        <p:txBody>
          <a:bodyPr vert="horz" lIns="91440" tIns="45720" rIns="91440" bIns="45720" rtlCol="0" anchor="t">
            <a:normAutofit/>
          </a:bodyPr>
          <a:lstStyle/>
          <a:p>
            <a:r>
              <a:rPr lang="en-US" b="1" dirty="0">
                <a:ea typeface="+mn-lt"/>
                <a:cs typeface="+mn-lt"/>
              </a:rPr>
              <a:t>We know what works</a:t>
            </a:r>
            <a:r>
              <a:rPr lang="en-US" dirty="0">
                <a:ea typeface="+mn-lt"/>
                <a:cs typeface="+mn-lt"/>
              </a:rPr>
              <a:t> – direct service providers and consumers of social services are the ones who know best what works because it’s on us to make it work. We know what success looks like</a:t>
            </a:r>
          </a:p>
          <a:p>
            <a:r>
              <a:rPr lang="en-US" b="1" dirty="0">
                <a:ea typeface="+mn-lt"/>
                <a:cs typeface="+mn-lt"/>
              </a:rPr>
              <a:t>Our stories matter</a:t>
            </a:r>
            <a:r>
              <a:rPr lang="en-US" dirty="0">
                <a:ea typeface="+mn-lt"/>
                <a:cs typeface="+mn-lt"/>
              </a:rPr>
              <a:t> – the work we do is critical to the success of our communities, we need to show up and make sure the stories are being told. We are the best stewards of our experiences</a:t>
            </a:r>
          </a:p>
          <a:p>
            <a:r>
              <a:rPr lang="en-US" b="1" dirty="0">
                <a:ea typeface="+mn-lt"/>
                <a:cs typeface="+mn-lt"/>
              </a:rPr>
              <a:t>We are ambassadors of change</a:t>
            </a:r>
            <a:r>
              <a:rPr lang="en-US" dirty="0">
                <a:ea typeface="+mn-lt"/>
                <a:cs typeface="+mn-lt"/>
              </a:rPr>
              <a:t> – every day we are changing people’s lives, we are changing our own lives, we are making our mission real. Engaging in advocacy is part of making sure that change sticks </a:t>
            </a:r>
          </a:p>
          <a:p>
            <a:pPr marL="0" indent="0">
              <a:buNone/>
            </a:pPr>
            <a:endParaRPr lang="en-US" dirty="0">
              <a:cs typeface="Segoe UI"/>
            </a:endParaRPr>
          </a:p>
        </p:txBody>
      </p:sp>
    </p:spTree>
    <p:extLst>
      <p:ext uri="{BB962C8B-B14F-4D97-AF65-F5344CB8AC3E}">
        <p14:creationId xmlns:p14="http://schemas.microsoft.com/office/powerpoint/2010/main" val="2642458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vert="horz" lIns="91440" tIns="45720" rIns="91440" bIns="45720" rtlCol="0" anchor="t">
            <a:normAutofit/>
          </a:bodyPr>
          <a:lstStyle/>
          <a:p>
            <a:pPr marL="365760" indent="-264160">
              <a:spcBef>
                <a:spcPts val="0"/>
              </a:spcBef>
              <a:buFont typeface="Georgia,Serif" panose="020B0604020202020204" pitchFamily="34" charset="0"/>
            </a:pPr>
            <a:r>
              <a:rPr lang="en-US" b="1" dirty="0">
                <a:ea typeface="+mn-lt"/>
                <a:cs typeface="+mn-lt"/>
              </a:rPr>
              <a:t>Educational Advocacy</a:t>
            </a:r>
          </a:p>
          <a:p>
            <a:pPr marL="657860" lvl="1" indent="-251460">
              <a:spcBef>
                <a:spcPts val="300"/>
              </a:spcBef>
              <a:buFont typeface="Georgia,Serif" panose="020B0604020202020204" pitchFamily="34" charset="0"/>
              <a:buChar char="▫"/>
            </a:pPr>
            <a:r>
              <a:rPr lang="en-US" sz="2800" dirty="0">
                <a:ea typeface="+mn-lt"/>
                <a:cs typeface="+mn-lt"/>
              </a:rPr>
              <a:t>Unlimited – Research, community outreach, public events</a:t>
            </a:r>
          </a:p>
          <a:p>
            <a:pPr marL="365760" indent="-264160">
              <a:spcBef>
                <a:spcPts val="300"/>
              </a:spcBef>
              <a:buFont typeface="Georgia,Serif" panose="020B0604020202020204" pitchFamily="34" charset="0"/>
            </a:pPr>
            <a:r>
              <a:rPr lang="en-US" b="1" dirty="0">
                <a:ea typeface="+mn-lt"/>
                <a:cs typeface="+mn-lt"/>
              </a:rPr>
              <a:t>Electoral Advocacy</a:t>
            </a:r>
          </a:p>
          <a:p>
            <a:pPr marL="657860" lvl="1" indent="-251460">
              <a:spcBef>
                <a:spcPts val="300"/>
              </a:spcBef>
              <a:buFont typeface="Georgia,Serif" panose="020B0604020202020204" pitchFamily="34" charset="0"/>
              <a:buChar char="▫"/>
            </a:pPr>
            <a:r>
              <a:rPr lang="en-US" sz="2800" dirty="0">
                <a:ea typeface="+mn-lt"/>
                <a:cs typeface="+mn-lt"/>
              </a:rPr>
              <a:t>Lobbying (direct and grassroots) – “substantial” time/budget limit</a:t>
            </a:r>
          </a:p>
          <a:p>
            <a:pPr marL="657860" lvl="1" indent="-251460">
              <a:spcBef>
                <a:spcPts val="300"/>
              </a:spcBef>
              <a:buFont typeface="Georgia,Serif" panose="020B0604020202020204" pitchFamily="34" charset="0"/>
              <a:buChar char="▫"/>
            </a:pPr>
            <a:r>
              <a:rPr lang="en-US" sz="2800" dirty="0">
                <a:ea typeface="+mn-lt"/>
                <a:cs typeface="+mn-lt"/>
              </a:rPr>
              <a:t>Civic Engagement – voter registration, GOTV, community meetings</a:t>
            </a:r>
          </a:p>
          <a:p>
            <a:pPr marL="365760" indent="-264160">
              <a:spcBef>
                <a:spcPts val="300"/>
              </a:spcBef>
              <a:buFont typeface="Georgia,Serif" panose="020B0604020202020204" pitchFamily="34" charset="0"/>
            </a:pPr>
            <a:r>
              <a:rPr lang="en-US" b="1" dirty="0">
                <a:ea typeface="+mn-lt"/>
                <a:cs typeface="+mn-lt"/>
              </a:rPr>
              <a:t>Administrative Advocacy</a:t>
            </a:r>
          </a:p>
          <a:p>
            <a:pPr marL="657860" lvl="1" indent="-251460">
              <a:spcBef>
                <a:spcPts val="300"/>
              </a:spcBef>
              <a:buFont typeface="Georgia,Serif" panose="020B0604020202020204" pitchFamily="34" charset="0"/>
              <a:buChar char="▫"/>
            </a:pPr>
            <a:r>
              <a:rPr lang="en-US" sz="2800" dirty="0">
                <a:ea typeface="+mn-lt"/>
                <a:cs typeface="+mn-lt"/>
              </a:rPr>
              <a:t>Engaging with government departments and agencies on delivery </a:t>
            </a:r>
          </a:p>
        </p:txBody>
      </p:sp>
      <p:sp>
        <p:nvSpPr>
          <p:cNvPr id="4" name="Title 3"/>
          <p:cNvSpPr>
            <a:spLocks noGrp="1"/>
          </p:cNvSpPr>
          <p:nvPr>
            <p:ph type="title"/>
          </p:nvPr>
        </p:nvSpPr>
        <p:spPr/>
        <p:txBody>
          <a:bodyPr/>
          <a:lstStyle/>
          <a:p>
            <a:r>
              <a:rPr lang="en-US" dirty="0">
                <a:cs typeface="Segoe UI Semibold"/>
              </a:rPr>
              <a:t>Types of advocacy</a:t>
            </a:r>
            <a:endParaRPr lang="en-US" dirty="0"/>
          </a:p>
        </p:txBody>
      </p:sp>
    </p:spTree>
    <p:extLst>
      <p:ext uri="{BB962C8B-B14F-4D97-AF65-F5344CB8AC3E}">
        <p14:creationId xmlns:p14="http://schemas.microsoft.com/office/powerpoint/2010/main" val="3754320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vert="horz" lIns="91440" tIns="45720" rIns="91440" bIns="45720" rtlCol="0" anchor="t">
            <a:normAutofit/>
          </a:bodyPr>
          <a:lstStyle/>
          <a:p>
            <a:r>
              <a:rPr lang="en-US" dirty="0">
                <a:cs typeface="Segoe UI"/>
              </a:rPr>
              <a:t>Collaborative Team-Based Approach</a:t>
            </a:r>
          </a:p>
          <a:p>
            <a:pPr lvl="1" indent="-251460"/>
            <a:r>
              <a:rPr lang="en-US">
                <a:cs typeface="Segoe UI"/>
              </a:rPr>
              <a:t>Multiple levels of review and approval</a:t>
            </a:r>
            <a:endParaRPr lang="en-US" dirty="0">
              <a:cs typeface="Segoe UI"/>
            </a:endParaRPr>
          </a:p>
          <a:p>
            <a:pPr lvl="1" indent="-251460"/>
            <a:r>
              <a:rPr lang="en-US">
                <a:cs typeface="Segoe UI"/>
              </a:rPr>
              <a:t>Population and operations driven</a:t>
            </a:r>
            <a:endParaRPr lang="en-US" dirty="0">
              <a:cs typeface="Segoe UI"/>
            </a:endParaRPr>
          </a:p>
          <a:p>
            <a:pPr lvl="1" indent="-251460"/>
            <a:r>
              <a:rPr lang="en-US">
                <a:cs typeface="Segoe UI"/>
              </a:rPr>
              <a:t>Multi-jurisdictional</a:t>
            </a:r>
            <a:endParaRPr lang="en-US" sz="2800" dirty="0">
              <a:cs typeface="Segoe UI"/>
            </a:endParaRPr>
          </a:p>
          <a:p>
            <a:pPr lvl="1" indent="-251460"/>
            <a:r>
              <a:rPr lang="en-US">
                <a:cs typeface="Segoe UI"/>
              </a:rPr>
              <a:t>Combination of community education, lobbying and client/staff organizing</a:t>
            </a:r>
          </a:p>
          <a:p>
            <a:pPr marL="434340" lvl="1" indent="0">
              <a:buNone/>
            </a:pPr>
            <a:endParaRPr lang="en-US" dirty="0">
              <a:cs typeface="Segoe UI"/>
            </a:endParaRPr>
          </a:p>
        </p:txBody>
      </p:sp>
      <p:sp>
        <p:nvSpPr>
          <p:cNvPr id="2" name="Content Placeholder 1">
            <a:extLst>
              <a:ext uri="{FF2B5EF4-FFF2-40B4-BE49-F238E27FC236}">
                <a16:creationId xmlns:a16="http://schemas.microsoft.com/office/drawing/2014/main" id="{EFB48CCE-43CA-4D7E-9C9F-87FE7F13A3BB}"/>
              </a:ext>
            </a:extLst>
          </p:cNvPr>
          <p:cNvSpPr>
            <a:spLocks noGrp="1"/>
          </p:cNvSpPr>
          <p:nvPr>
            <p:ph sz="half" idx="2"/>
          </p:nvPr>
        </p:nvSpPr>
        <p:spPr/>
        <p:txBody>
          <a:bodyPr vert="horz" lIns="91440" tIns="45720" rIns="91440" bIns="45720" rtlCol="0" anchor="t">
            <a:normAutofit/>
          </a:bodyPr>
          <a:lstStyle/>
          <a:p>
            <a:r>
              <a:rPr lang="en-US" dirty="0">
                <a:cs typeface="Segoe UI"/>
              </a:rPr>
              <a:t>Other frameworks:</a:t>
            </a:r>
          </a:p>
          <a:p>
            <a:pPr lvl="1" indent="-251460"/>
            <a:r>
              <a:rPr lang="en-US" dirty="0">
                <a:ea typeface="+mn-lt"/>
                <a:cs typeface="+mn-lt"/>
              </a:rPr>
              <a:t>Deep Impact – Coalition Based Approach, </a:t>
            </a:r>
          </a:p>
          <a:p>
            <a:pPr lvl="1" indent="-251460"/>
            <a:r>
              <a:rPr lang="en-US" dirty="0">
                <a:ea typeface="+mn-lt"/>
                <a:cs typeface="+mn-lt"/>
              </a:rPr>
              <a:t>Values Drive – Result Based Approach</a:t>
            </a:r>
            <a:endParaRPr lang="en-US" dirty="0"/>
          </a:p>
        </p:txBody>
      </p:sp>
      <p:sp>
        <p:nvSpPr>
          <p:cNvPr id="5" name="Title 4"/>
          <p:cNvSpPr>
            <a:spLocks noGrp="1"/>
          </p:cNvSpPr>
          <p:nvPr>
            <p:ph type="title"/>
          </p:nvPr>
        </p:nvSpPr>
        <p:spPr/>
        <p:txBody>
          <a:bodyPr/>
          <a:lstStyle/>
          <a:p>
            <a:r>
              <a:rPr lang="en-US" dirty="0">
                <a:cs typeface="Segoe UI Semibold"/>
              </a:rPr>
              <a:t>CCC's framework and approach</a:t>
            </a:r>
            <a:endParaRPr lang="en-US" dirty="0"/>
          </a:p>
        </p:txBody>
      </p:sp>
    </p:spTree>
    <p:extLst>
      <p:ext uri="{BB962C8B-B14F-4D97-AF65-F5344CB8AC3E}">
        <p14:creationId xmlns:p14="http://schemas.microsoft.com/office/powerpoint/2010/main" val="3023683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040FC0-B826-452C-8F4A-0075502A698D}"/>
              </a:ext>
            </a:extLst>
          </p:cNvPr>
          <p:cNvSpPr>
            <a:spLocks noGrp="1"/>
          </p:cNvSpPr>
          <p:nvPr>
            <p:ph idx="1"/>
          </p:nvPr>
        </p:nvSpPr>
        <p:spPr/>
        <p:txBody>
          <a:bodyPr vert="horz" lIns="91440" tIns="45720" rIns="91440" bIns="45720" rtlCol="0" anchor="t">
            <a:normAutofit/>
          </a:bodyPr>
          <a:lstStyle/>
          <a:p>
            <a:pPr marL="365760" indent="-264160">
              <a:lnSpc>
                <a:spcPct val="100000"/>
              </a:lnSpc>
              <a:spcBef>
                <a:spcPts val="300"/>
              </a:spcBef>
              <a:buFont typeface="Georgia,Serif" panose="020B0604020202020204" pitchFamily="34" charset="0"/>
            </a:pPr>
            <a:r>
              <a:rPr lang="en-US">
                <a:solidFill>
                  <a:schemeClr val="dk1"/>
                </a:solidFill>
                <a:latin typeface="Segoe UI"/>
                <a:cs typeface="Segoe UI"/>
              </a:rPr>
              <a:t>Build assets-based plans that leverage your strengths</a:t>
            </a:r>
            <a:endParaRPr lang="en-US">
              <a:solidFill>
                <a:schemeClr val="dk1"/>
              </a:solidFill>
              <a:latin typeface="Segoe UI"/>
              <a:ea typeface="+mn-lt"/>
              <a:cs typeface="Segoe UI"/>
            </a:endParaRPr>
          </a:p>
          <a:p>
            <a:pPr marL="365760" indent="-264160">
              <a:lnSpc>
                <a:spcPct val="100000"/>
              </a:lnSpc>
              <a:spcBef>
                <a:spcPts val="300"/>
              </a:spcBef>
              <a:buFont typeface="Georgia,Serif" panose="020B0604020202020204" pitchFamily="34" charset="0"/>
            </a:pPr>
            <a:r>
              <a:rPr lang="en-US">
                <a:solidFill>
                  <a:schemeClr val="dk1"/>
                </a:solidFill>
                <a:latin typeface="Segoe UI"/>
                <a:cs typeface="Segoe UI"/>
              </a:rPr>
              <a:t>You decide areas of impact that are most important</a:t>
            </a:r>
          </a:p>
          <a:p>
            <a:pPr marL="365760" indent="-264160">
              <a:lnSpc>
                <a:spcPct val="100000"/>
              </a:lnSpc>
              <a:spcBef>
                <a:spcPts val="300"/>
              </a:spcBef>
              <a:buFont typeface="Georgia,Serif" panose="020B0604020202020204" pitchFamily="34" charset="0"/>
            </a:pPr>
            <a:r>
              <a:rPr lang="en-US">
                <a:solidFill>
                  <a:schemeClr val="dk1"/>
                </a:solidFill>
                <a:latin typeface="Segoe UI"/>
                <a:cs typeface="Segoe UI"/>
              </a:rPr>
              <a:t>Identify and highlight your unique contributions</a:t>
            </a:r>
            <a:endParaRPr lang="en-US" dirty="0">
              <a:solidFill>
                <a:schemeClr val="dk1"/>
              </a:solidFill>
              <a:latin typeface="Segoe UI"/>
              <a:cs typeface="Segoe UI"/>
            </a:endParaRPr>
          </a:p>
        </p:txBody>
      </p:sp>
      <p:sp>
        <p:nvSpPr>
          <p:cNvPr id="7" name="Title 6"/>
          <p:cNvSpPr>
            <a:spLocks noGrp="1"/>
          </p:cNvSpPr>
          <p:nvPr>
            <p:ph type="title"/>
          </p:nvPr>
        </p:nvSpPr>
        <p:spPr/>
        <p:txBody>
          <a:bodyPr/>
          <a:lstStyle/>
          <a:p>
            <a:r>
              <a:rPr lang="en-US">
                <a:cs typeface="Segoe UI Semibold"/>
              </a:rPr>
              <a:t>Recommendations &amp; Planning</a:t>
            </a:r>
          </a:p>
        </p:txBody>
      </p:sp>
    </p:spTree>
    <p:extLst>
      <p:ext uri="{BB962C8B-B14F-4D97-AF65-F5344CB8AC3E}">
        <p14:creationId xmlns:p14="http://schemas.microsoft.com/office/powerpoint/2010/main" val="3298122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846C-D6D1-40D2-9C40-648BFAB35383}"/>
              </a:ext>
            </a:extLst>
          </p:cNvPr>
          <p:cNvSpPr>
            <a:spLocks noGrp="1"/>
          </p:cNvSpPr>
          <p:nvPr>
            <p:ph type="title"/>
          </p:nvPr>
        </p:nvSpPr>
        <p:spPr/>
        <p:txBody>
          <a:bodyPr/>
          <a:lstStyle/>
          <a:p>
            <a:r>
              <a:rPr lang="en-US">
                <a:cs typeface="Segoe UI Semibold"/>
              </a:rPr>
              <a:t>Public Policy Process</a:t>
            </a:r>
          </a:p>
        </p:txBody>
      </p:sp>
      <p:sp>
        <p:nvSpPr>
          <p:cNvPr id="30" name="TextBox 29">
            <a:extLst>
              <a:ext uri="{FF2B5EF4-FFF2-40B4-BE49-F238E27FC236}">
                <a16:creationId xmlns:a16="http://schemas.microsoft.com/office/drawing/2014/main" id="{0DF21EB0-9B21-4696-BCC2-C76A660DE4F2}"/>
              </a:ext>
            </a:extLst>
          </p:cNvPr>
          <p:cNvSpPr txBox="1"/>
          <p:nvPr/>
        </p:nvSpPr>
        <p:spPr>
          <a:xfrm>
            <a:off x="250724" y="1995947"/>
            <a:ext cx="319794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chemeClr val="dk2"/>
                </a:solidFill>
                <a:latin typeface="Segoe UI"/>
                <a:cs typeface="Segoe UI"/>
              </a:rPr>
              <a:t>Each of these stages presents a different type of opportunity for advocacy intervention</a:t>
            </a:r>
          </a:p>
        </p:txBody>
      </p:sp>
      <p:grpSp>
        <p:nvGrpSpPr>
          <p:cNvPr id="339" name="Shape 132">
            <a:extLst>
              <a:ext uri="{FF2B5EF4-FFF2-40B4-BE49-F238E27FC236}">
                <a16:creationId xmlns:a16="http://schemas.microsoft.com/office/drawing/2014/main" id="{B0ECDE43-C0B3-4AB7-861A-2A48244C6809}"/>
              </a:ext>
            </a:extLst>
          </p:cNvPr>
          <p:cNvGrpSpPr/>
          <p:nvPr/>
        </p:nvGrpSpPr>
        <p:grpSpPr>
          <a:xfrm>
            <a:off x="4669521" y="679886"/>
            <a:ext cx="6245086" cy="5327134"/>
            <a:chOff x="1990230" y="1982660"/>
            <a:chExt cx="5163538" cy="4589715"/>
          </a:xfrm>
        </p:grpSpPr>
        <p:sp>
          <p:nvSpPr>
            <p:cNvPr id="340" name="Shape 133">
              <a:extLst>
                <a:ext uri="{FF2B5EF4-FFF2-40B4-BE49-F238E27FC236}">
                  <a16:creationId xmlns:a16="http://schemas.microsoft.com/office/drawing/2014/main" id="{23CAACD9-296C-4D40-AD99-09DB544D8F74}"/>
                </a:ext>
              </a:extLst>
            </p:cNvPr>
            <p:cNvSpPr/>
            <p:nvPr/>
          </p:nvSpPr>
          <p:spPr>
            <a:xfrm>
              <a:off x="3752253" y="1982660"/>
              <a:ext cx="1639490" cy="1065668"/>
            </a:xfrm>
            <a:prstGeom prst="roundRect">
              <a:avLst>
                <a:gd name="adj" fmla="val 16667"/>
              </a:avLst>
            </a:prstGeom>
            <a:solidFill>
              <a:srgbClr val="8B5A3A"/>
            </a:solidFill>
            <a:ln w="19050" cap="flat" cmpd="sng">
              <a:solidFill>
                <a:schemeClr val="lt1"/>
              </a:solidFill>
              <a:prstDash val="solid"/>
              <a:round/>
              <a:headEnd type="none" w="med" len="med"/>
              <a:tailEnd type="none" w="med" len="med"/>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spcBef>
                  <a:spcPts val="0"/>
                </a:spcBef>
                <a:buNone/>
              </a:pPr>
              <a:endParaRPr/>
            </a:p>
          </p:txBody>
        </p:sp>
        <p:sp>
          <p:nvSpPr>
            <p:cNvPr id="341" name="Shape 134">
              <a:extLst>
                <a:ext uri="{FF2B5EF4-FFF2-40B4-BE49-F238E27FC236}">
                  <a16:creationId xmlns:a16="http://schemas.microsoft.com/office/drawing/2014/main" id="{80C097F3-E769-4730-9F44-E0CE5FC5CA27}"/>
                </a:ext>
              </a:extLst>
            </p:cNvPr>
            <p:cNvSpPr txBox="1"/>
            <p:nvPr/>
          </p:nvSpPr>
          <p:spPr>
            <a:xfrm>
              <a:off x="3804276" y="2034683"/>
              <a:ext cx="1535445" cy="961623"/>
            </a:xfrm>
            <a:prstGeom prst="rect">
              <a:avLst/>
            </a:prstGeom>
            <a:noFill/>
            <a:ln>
              <a:noFill/>
            </a:ln>
          </p:spPr>
          <p:txBody>
            <a:bodyPr lIns="57150" tIns="57150" rIns="57150" bIns="571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ct val="25000"/>
                <a:buFont typeface="Georgia"/>
                <a:buNone/>
              </a:pPr>
              <a:r>
                <a:rPr lang="en-US" sz="1500" b="0" i="0" u="none" strike="noStrike" cap="none">
                  <a:solidFill>
                    <a:schemeClr val="lt1"/>
                  </a:solidFill>
                  <a:latin typeface="Georgia"/>
                  <a:ea typeface="Georgia"/>
                  <a:cs typeface="Georgia"/>
                  <a:sym typeface="Georgia"/>
                </a:rPr>
                <a:t>Agenda Setting</a:t>
              </a:r>
            </a:p>
          </p:txBody>
        </p:sp>
        <p:sp>
          <p:nvSpPr>
            <p:cNvPr id="342" name="Shape 135">
              <a:extLst>
                <a:ext uri="{FF2B5EF4-FFF2-40B4-BE49-F238E27FC236}">
                  <a16:creationId xmlns:a16="http://schemas.microsoft.com/office/drawing/2014/main" id="{6DE77C86-D5A4-4E88-BADA-8F8DC76D1A9C}"/>
                </a:ext>
              </a:extLst>
            </p:cNvPr>
            <p:cNvSpPr/>
            <p:nvPr/>
          </p:nvSpPr>
          <p:spPr>
            <a:xfrm>
              <a:off x="2809975" y="2515495"/>
              <a:ext cx="3524047" cy="3524047"/>
            </a:xfrm>
            <a:custGeom>
              <a:avLst/>
              <a:gdLst/>
              <a:ahLst/>
              <a:cxnLst/>
              <a:rect l="0" t="0" r="0" b="0"/>
              <a:pathLst>
                <a:path w="120000" h="120000" extrusionOk="0">
                  <a:moveTo>
                    <a:pt x="95634" y="11728"/>
                  </a:moveTo>
                  <a:lnTo>
                    <a:pt x="95634" y="11727"/>
                  </a:lnTo>
                  <a:cubicBezTo>
                    <a:pt x="103323" y="17404"/>
                    <a:pt x="109546" y="24836"/>
                    <a:pt x="113782" y="33404"/>
                  </a:cubicBezTo>
                </a:path>
              </a:pathLst>
            </a:custGeom>
            <a:noFill/>
            <a:ln w="9525" cap="flat" cmpd="sng">
              <a:solidFill>
                <a:srgbClr val="8B5A3A"/>
              </a:solidFill>
              <a:prstDash val="solid"/>
              <a:round/>
              <a:headEnd type="none" w="med" len="med"/>
              <a:tailEnd type="none" w="med" len="med"/>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spcBef>
                  <a:spcPts val="0"/>
                </a:spcBef>
                <a:buNone/>
              </a:pPr>
              <a:endParaRPr/>
            </a:p>
          </p:txBody>
        </p:sp>
        <p:sp>
          <p:nvSpPr>
            <p:cNvPr id="343" name="Shape 136">
              <a:extLst>
                <a:ext uri="{FF2B5EF4-FFF2-40B4-BE49-F238E27FC236}">
                  <a16:creationId xmlns:a16="http://schemas.microsoft.com/office/drawing/2014/main" id="{F2133ABE-37DD-472B-80A8-85B7A288D7F6}"/>
                </a:ext>
              </a:extLst>
            </p:cNvPr>
            <p:cNvSpPr/>
            <p:nvPr/>
          </p:nvSpPr>
          <p:spPr>
            <a:xfrm>
              <a:off x="5514278" y="3744683"/>
              <a:ext cx="1639490" cy="1065668"/>
            </a:xfrm>
            <a:prstGeom prst="roundRect">
              <a:avLst>
                <a:gd name="adj" fmla="val 16667"/>
              </a:avLst>
            </a:prstGeom>
            <a:solidFill>
              <a:srgbClr val="779A43"/>
            </a:solidFill>
            <a:ln w="19050" cap="flat" cmpd="sng">
              <a:solidFill>
                <a:schemeClr val="lt1"/>
              </a:solidFill>
              <a:prstDash val="solid"/>
              <a:round/>
              <a:headEnd type="none" w="med" len="med"/>
              <a:tailEnd type="none" w="med" len="med"/>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spcBef>
                  <a:spcPts val="0"/>
                </a:spcBef>
                <a:buNone/>
              </a:pPr>
              <a:endParaRPr/>
            </a:p>
          </p:txBody>
        </p:sp>
        <p:sp>
          <p:nvSpPr>
            <p:cNvPr id="344" name="Shape 137">
              <a:extLst>
                <a:ext uri="{FF2B5EF4-FFF2-40B4-BE49-F238E27FC236}">
                  <a16:creationId xmlns:a16="http://schemas.microsoft.com/office/drawing/2014/main" id="{A08B57F4-2F6F-49E2-BBC9-1CB96AC8CD88}"/>
                </a:ext>
              </a:extLst>
            </p:cNvPr>
            <p:cNvSpPr txBox="1"/>
            <p:nvPr/>
          </p:nvSpPr>
          <p:spPr>
            <a:xfrm>
              <a:off x="5566300" y="3796706"/>
              <a:ext cx="1535445" cy="961623"/>
            </a:xfrm>
            <a:prstGeom prst="rect">
              <a:avLst/>
            </a:prstGeom>
            <a:noFill/>
            <a:ln>
              <a:noFill/>
            </a:ln>
          </p:spPr>
          <p:txBody>
            <a:bodyPr lIns="57150" tIns="57150" rIns="57150" bIns="571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ct val="25000"/>
                <a:buFont typeface="Georgia"/>
                <a:buNone/>
              </a:pPr>
              <a:r>
                <a:rPr lang="en-US" sz="1500" b="0" i="0" u="none" strike="noStrike" cap="none" dirty="0">
                  <a:solidFill>
                    <a:schemeClr val="lt1"/>
                  </a:solidFill>
                  <a:latin typeface="Georgia"/>
                  <a:ea typeface="Georgia"/>
                  <a:cs typeface="Georgia"/>
                  <a:sym typeface="Georgia"/>
                </a:rPr>
                <a:t>Design</a:t>
              </a:r>
            </a:p>
          </p:txBody>
        </p:sp>
        <p:sp>
          <p:nvSpPr>
            <p:cNvPr id="345" name="Shape 138">
              <a:extLst>
                <a:ext uri="{FF2B5EF4-FFF2-40B4-BE49-F238E27FC236}">
                  <a16:creationId xmlns:a16="http://schemas.microsoft.com/office/drawing/2014/main" id="{ADDAB558-FF01-43AF-ACE7-46782F26BFA8}"/>
                </a:ext>
              </a:extLst>
            </p:cNvPr>
            <p:cNvSpPr/>
            <p:nvPr/>
          </p:nvSpPr>
          <p:spPr>
            <a:xfrm>
              <a:off x="2809975" y="2515495"/>
              <a:ext cx="3524047" cy="3524047"/>
            </a:xfrm>
            <a:custGeom>
              <a:avLst/>
              <a:gdLst/>
              <a:ahLst/>
              <a:cxnLst/>
              <a:rect l="0" t="0" r="0" b="0"/>
              <a:pathLst>
                <a:path w="120000" h="120000" extrusionOk="0">
                  <a:moveTo>
                    <a:pt x="113783" y="86595"/>
                  </a:moveTo>
                  <a:lnTo>
                    <a:pt x="113783" y="86594"/>
                  </a:lnTo>
                  <a:cubicBezTo>
                    <a:pt x="109546" y="95162"/>
                    <a:pt x="103323" y="102594"/>
                    <a:pt x="95634" y="108271"/>
                  </a:cubicBezTo>
                </a:path>
              </a:pathLst>
            </a:custGeom>
            <a:noFill/>
            <a:ln w="9525" cap="flat" cmpd="sng">
              <a:solidFill>
                <a:srgbClr val="779A43"/>
              </a:solidFill>
              <a:prstDash val="solid"/>
              <a:round/>
              <a:headEnd type="none" w="med" len="med"/>
              <a:tailEnd type="none" w="med" len="med"/>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spcBef>
                  <a:spcPts val="0"/>
                </a:spcBef>
                <a:buNone/>
              </a:pPr>
              <a:endParaRPr/>
            </a:p>
          </p:txBody>
        </p:sp>
        <p:sp>
          <p:nvSpPr>
            <p:cNvPr id="346" name="Shape 139">
              <a:extLst>
                <a:ext uri="{FF2B5EF4-FFF2-40B4-BE49-F238E27FC236}">
                  <a16:creationId xmlns:a16="http://schemas.microsoft.com/office/drawing/2014/main" id="{EC015DB9-7F24-46B5-BBCA-1A30944D74F5}"/>
                </a:ext>
              </a:extLst>
            </p:cNvPr>
            <p:cNvSpPr/>
            <p:nvPr/>
          </p:nvSpPr>
          <p:spPr>
            <a:xfrm>
              <a:off x="3752253" y="5506707"/>
              <a:ext cx="1639490" cy="1065668"/>
            </a:xfrm>
            <a:prstGeom prst="roundRect">
              <a:avLst>
                <a:gd name="adj" fmla="val 16667"/>
              </a:avLst>
            </a:prstGeom>
            <a:solidFill>
              <a:srgbClr val="4AAB72"/>
            </a:solidFill>
            <a:ln w="19050" cap="flat" cmpd="sng">
              <a:solidFill>
                <a:schemeClr val="lt1"/>
              </a:solidFill>
              <a:prstDash val="solid"/>
              <a:round/>
              <a:headEnd type="none" w="med" len="med"/>
              <a:tailEnd type="none" w="med" len="med"/>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spcBef>
                  <a:spcPts val="0"/>
                </a:spcBef>
                <a:buNone/>
              </a:pPr>
              <a:endParaRPr/>
            </a:p>
          </p:txBody>
        </p:sp>
        <p:sp>
          <p:nvSpPr>
            <p:cNvPr id="347" name="Shape 140">
              <a:extLst>
                <a:ext uri="{FF2B5EF4-FFF2-40B4-BE49-F238E27FC236}">
                  <a16:creationId xmlns:a16="http://schemas.microsoft.com/office/drawing/2014/main" id="{946E53F7-AE9A-4D36-B238-C59CDAAE4581}"/>
                </a:ext>
              </a:extLst>
            </p:cNvPr>
            <p:cNvSpPr txBox="1"/>
            <p:nvPr/>
          </p:nvSpPr>
          <p:spPr>
            <a:xfrm>
              <a:off x="3804276" y="5558730"/>
              <a:ext cx="1535445" cy="961623"/>
            </a:xfrm>
            <a:prstGeom prst="rect">
              <a:avLst/>
            </a:prstGeom>
            <a:noFill/>
            <a:ln>
              <a:noFill/>
            </a:ln>
          </p:spPr>
          <p:txBody>
            <a:bodyPr lIns="57150" tIns="57150" rIns="57150" bIns="571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ct val="25000"/>
                <a:buFont typeface="Georgia"/>
                <a:buNone/>
              </a:pPr>
              <a:r>
                <a:rPr lang="en-US" sz="1500" dirty="0">
                  <a:solidFill>
                    <a:schemeClr val="lt1"/>
                  </a:solidFill>
                  <a:latin typeface="Georgia"/>
                  <a:ea typeface="Georgia"/>
                  <a:cs typeface="Georgia"/>
                  <a:sym typeface="Georgia"/>
                </a:rPr>
                <a:t>Implementation</a:t>
              </a:r>
              <a:endParaRPr lang="en-US" sz="1500" b="0" i="0" u="none" strike="noStrike" cap="none" dirty="0">
                <a:solidFill>
                  <a:schemeClr val="lt1"/>
                </a:solidFill>
                <a:latin typeface="Georgia"/>
                <a:ea typeface="Georgia"/>
                <a:cs typeface="Georgia"/>
                <a:sym typeface="Georgia"/>
              </a:endParaRPr>
            </a:p>
          </p:txBody>
        </p:sp>
        <p:sp>
          <p:nvSpPr>
            <p:cNvPr id="348" name="Shape 141">
              <a:extLst>
                <a:ext uri="{FF2B5EF4-FFF2-40B4-BE49-F238E27FC236}">
                  <a16:creationId xmlns:a16="http://schemas.microsoft.com/office/drawing/2014/main" id="{36FE692B-3731-4722-A30A-E1115327CDDD}"/>
                </a:ext>
              </a:extLst>
            </p:cNvPr>
            <p:cNvSpPr/>
            <p:nvPr/>
          </p:nvSpPr>
          <p:spPr>
            <a:xfrm>
              <a:off x="2809975" y="2515495"/>
              <a:ext cx="3524047" cy="3524047"/>
            </a:xfrm>
            <a:custGeom>
              <a:avLst/>
              <a:gdLst/>
              <a:ahLst/>
              <a:cxnLst/>
              <a:rect l="0" t="0" r="0" b="0"/>
              <a:pathLst>
                <a:path w="120000" h="120000" extrusionOk="0">
                  <a:moveTo>
                    <a:pt x="24365" y="108271"/>
                  </a:moveTo>
                  <a:lnTo>
                    <a:pt x="24365" y="108271"/>
                  </a:lnTo>
                  <a:cubicBezTo>
                    <a:pt x="16675" y="102594"/>
                    <a:pt x="10452" y="95162"/>
                    <a:pt x="6216" y="86594"/>
                  </a:cubicBezTo>
                </a:path>
              </a:pathLst>
            </a:custGeom>
            <a:noFill/>
            <a:ln w="9525" cap="flat" cmpd="sng">
              <a:solidFill>
                <a:srgbClr val="4AAB72"/>
              </a:solidFill>
              <a:prstDash val="solid"/>
              <a:round/>
              <a:headEnd type="none" w="med" len="med"/>
              <a:tailEnd type="none" w="med" len="med"/>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spcBef>
                  <a:spcPts val="0"/>
                </a:spcBef>
                <a:buNone/>
              </a:pPr>
              <a:endParaRPr/>
            </a:p>
          </p:txBody>
        </p:sp>
        <p:sp>
          <p:nvSpPr>
            <p:cNvPr id="349" name="Shape 142">
              <a:extLst>
                <a:ext uri="{FF2B5EF4-FFF2-40B4-BE49-F238E27FC236}">
                  <a16:creationId xmlns:a16="http://schemas.microsoft.com/office/drawing/2014/main" id="{2045449D-A4F8-4F00-AE34-EFC42DF587B4}"/>
                </a:ext>
              </a:extLst>
            </p:cNvPr>
            <p:cNvSpPr/>
            <p:nvPr/>
          </p:nvSpPr>
          <p:spPr>
            <a:xfrm>
              <a:off x="1990230" y="3744683"/>
              <a:ext cx="1639490" cy="1065668"/>
            </a:xfrm>
            <a:prstGeom prst="roundRect">
              <a:avLst>
                <a:gd name="adj" fmla="val 16667"/>
              </a:avLst>
            </a:prstGeom>
            <a:solidFill>
              <a:srgbClr val="5991B5"/>
            </a:solidFill>
            <a:ln w="19050" cap="flat" cmpd="sng">
              <a:solidFill>
                <a:schemeClr val="lt1"/>
              </a:solidFill>
              <a:prstDash val="solid"/>
              <a:round/>
              <a:headEnd type="none" w="med" len="med"/>
              <a:tailEnd type="none" w="med" len="med"/>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spcBef>
                  <a:spcPts val="0"/>
                </a:spcBef>
                <a:buNone/>
              </a:pPr>
              <a:endParaRPr/>
            </a:p>
          </p:txBody>
        </p:sp>
        <p:sp>
          <p:nvSpPr>
            <p:cNvPr id="350" name="Shape 143">
              <a:extLst>
                <a:ext uri="{FF2B5EF4-FFF2-40B4-BE49-F238E27FC236}">
                  <a16:creationId xmlns:a16="http://schemas.microsoft.com/office/drawing/2014/main" id="{388A7E84-F2E5-4AE2-A89E-05A99934AD9C}"/>
                </a:ext>
              </a:extLst>
            </p:cNvPr>
            <p:cNvSpPr txBox="1"/>
            <p:nvPr/>
          </p:nvSpPr>
          <p:spPr>
            <a:xfrm>
              <a:off x="2042253" y="3796706"/>
              <a:ext cx="1535445" cy="961623"/>
            </a:xfrm>
            <a:prstGeom prst="rect">
              <a:avLst/>
            </a:prstGeom>
            <a:noFill/>
            <a:ln>
              <a:noFill/>
            </a:ln>
          </p:spPr>
          <p:txBody>
            <a:bodyPr lIns="57150" tIns="57150" rIns="57150" bIns="571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90000"/>
                </a:lnSpc>
                <a:spcBef>
                  <a:spcPts val="0"/>
                </a:spcBef>
                <a:spcAft>
                  <a:spcPts val="0"/>
                </a:spcAft>
                <a:buClr>
                  <a:schemeClr val="lt1"/>
                </a:buClr>
                <a:buSzPct val="25000"/>
                <a:buFont typeface="Georgia"/>
                <a:buNone/>
              </a:pPr>
              <a:r>
                <a:rPr lang="en-US" sz="1500" b="0" i="0" u="none" strike="noStrike" cap="none">
                  <a:solidFill>
                    <a:schemeClr val="lt1"/>
                  </a:solidFill>
                  <a:latin typeface="Georgia"/>
                  <a:ea typeface="Georgia"/>
                  <a:cs typeface="Georgia"/>
                  <a:sym typeface="Georgia"/>
                </a:rPr>
                <a:t>Reform</a:t>
              </a:r>
            </a:p>
          </p:txBody>
        </p:sp>
        <p:sp>
          <p:nvSpPr>
            <p:cNvPr id="351" name="Shape 144">
              <a:extLst>
                <a:ext uri="{FF2B5EF4-FFF2-40B4-BE49-F238E27FC236}">
                  <a16:creationId xmlns:a16="http://schemas.microsoft.com/office/drawing/2014/main" id="{7534E387-E405-4E94-A309-9911153BAB59}"/>
                </a:ext>
              </a:extLst>
            </p:cNvPr>
            <p:cNvSpPr/>
            <p:nvPr/>
          </p:nvSpPr>
          <p:spPr>
            <a:xfrm>
              <a:off x="2809975" y="2515495"/>
              <a:ext cx="3524047" cy="3524047"/>
            </a:xfrm>
            <a:custGeom>
              <a:avLst/>
              <a:gdLst/>
              <a:ahLst/>
              <a:cxnLst/>
              <a:rect l="0" t="0" r="0" b="0"/>
              <a:pathLst>
                <a:path w="120000" h="120000" extrusionOk="0">
                  <a:moveTo>
                    <a:pt x="6216" y="33404"/>
                  </a:moveTo>
                  <a:cubicBezTo>
                    <a:pt x="10452" y="24836"/>
                    <a:pt x="16675" y="17404"/>
                    <a:pt x="24364" y="11727"/>
                  </a:cubicBezTo>
                </a:path>
              </a:pathLst>
            </a:custGeom>
            <a:noFill/>
            <a:ln w="9525" cap="flat" cmpd="sng">
              <a:solidFill>
                <a:srgbClr val="5991B5"/>
              </a:solidFill>
              <a:prstDash val="solid"/>
              <a:round/>
              <a:headEnd type="none" w="med" len="med"/>
              <a:tailEnd type="none" w="med" len="med"/>
            </a:ln>
          </p:spPr>
          <p:txBody>
            <a:bodyPr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spcBef>
                  <a:spcPts val="0"/>
                </a:spcBef>
                <a:buNone/>
              </a:pPr>
              <a:endParaRPr/>
            </a:p>
          </p:txBody>
        </p:sp>
      </p:grpSp>
    </p:spTree>
    <p:extLst>
      <p:ext uri="{BB962C8B-B14F-4D97-AF65-F5344CB8AC3E}">
        <p14:creationId xmlns:p14="http://schemas.microsoft.com/office/powerpoint/2010/main" val="1929656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1AF20C6-6C30-427B-B574-28299B3B764D}"/>
              </a:ext>
            </a:extLst>
          </p:cNvPr>
          <p:cNvGraphicFramePr>
            <a:graphicFrameLocks noGrp="1"/>
          </p:cNvGraphicFramePr>
          <p:nvPr>
            <p:ph idx="1"/>
            <p:extLst>
              <p:ext uri="{D42A27DB-BD31-4B8C-83A1-F6EECF244321}">
                <p14:modId xmlns:p14="http://schemas.microsoft.com/office/powerpoint/2010/main" val="2878344552"/>
              </p:ext>
            </p:extLst>
          </p:nvPr>
        </p:nvGraphicFramePr>
        <p:xfrm>
          <a:off x="533400" y="1413387"/>
          <a:ext cx="11125200" cy="4211320"/>
        </p:xfrm>
        <a:graphic>
          <a:graphicData uri="http://schemas.openxmlformats.org/drawingml/2006/table">
            <a:tbl>
              <a:tblPr firstRow="1" bandRow="1">
                <a:tableStyleId>{6E25E649-3F16-4E02-A733-19D2CDBF48F0}</a:tableStyleId>
              </a:tblPr>
              <a:tblGrid>
                <a:gridCol w="2781300">
                  <a:extLst>
                    <a:ext uri="{9D8B030D-6E8A-4147-A177-3AD203B41FA5}">
                      <a16:colId xmlns:a16="http://schemas.microsoft.com/office/drawing/2014/main" val="317793804"/>
                    </a:ext>
                  </a:extLst>
                </a:gridCol>
                <a:gridCol w="2781300">
                  <a:extLst>
                    <a:ext uri="{9D8B030D-6E8A-4147-A177-3AD203B41FA5}">
                      <a16:colId xmlns:a16="http://schemas.microsoft.com/office/drawing/2014/main" val="487739397"/>
                    </a:ext>
                  </a:extLst>
                </a:gridCol>
                <a:gridCol w="2781300">
                  <a:extLst>
                    <a:ext uri="{9D8B030D-6E8A-4147-A177-3AD203B41FA5}">
                      <a16:colId xmlns:a16="http://schemas.microsoft.com/office/drawing/2014/main" val="1704618895"/>
                    </a:ext>
                  </a:extLst>
                </a:gridCol>
                <a:gridCol w="2781300">
                  <a:extLst>
                    <a:ext uri="{9D8B030D-6E8A-4147-A177-3AD203B41FA5}">
                      <a16:colId xmlns:a16="http://schemas.microsoft.com/office/drawing/2014/main" val="2700602854"/>
                    </a:ext>
                  </a:extLst>
                </a:gridCol>
              </a:tblGrid>
              <a:tr h="370840">
                <a:tc>
                  <a:txBody>
                    <a:bodyPr/>
                    <a:lstStyle/>
                    <a:p>
                      <a:r>
                        <a:rPr lang="en-US" dirty="0"/>
                        <a:t>Agenda Setting</a:t>
                      </a:r>
                    </a:p>
                  </a:txBody>
                  <a:tcPr/>
                </a:tc>
                <a:tc>
                  <a:txBody>
                    <a:bodyPr/>
                    <a:lstStyle/>
                    <a:p>
                      <a:r>
                        <a:rPr lang="en-US" dirty="0"/>
                        <a:t>Design</a:t>
                      </a:r>
                    </a:p>
                  </a:txBody>
                  <a:tcPr/>
                </a:tc>
                <a:tc>
                  <a:txBody>
                    <a:bodyPr/>
                    <a:lstStyle/>
                    <a:p>
                      <a:r>
                        <a:rPr lang="en-US" dirty="0"/>
                        <a:t>Implementation</a:t>
                      </a:r>
                    </a:p>
                  </a:txBody>
                  <a:tcPr/>
                </a:tc>
                <a:tc>
                  <a:txBody>
                    <a:bodyPr/>
                    <a:lstStyle/>
                    <a:p>
                      <a:r>
                        <a:rPr lang="en-US" dirty="0"/>
                        <a:t>Reform</a:t>
                      </a:r>
                    </a:p>
                  </a:txBody>
                  <a:tcPr/>
                </a:tc>
                <a:extLst>
                  <a:ext uri="{0D108BD9-81ED-4DB2-BD59-A6C34878D82A}">
                    <a16:rowId xmlns:a16="http://schemas.microsoft.com/office/drawing/2014/main" val="2694517173"/>
                  </a:ext>
                </a:extLst>
              </a:tr>
              <a:tr h="370840">
                <a:tc>
                  <a:txBody>
                    <a:bodyPr/>
                    <a:lstStyle/>
                    <a:p>
                      <a:r>
                        <a:rPr lang="en-US" dirty="0"/>
                        <a:t>Educational Advocacy</a:t>
                      </a:r>
                    </a:p>
                  </a:txBody>
                  <a:tcPr/>
                </a:tc>
                <a:tc>
                  <a:txBody>
                    <a:bodyPr/>
                    <a:lstStyle/>
                    <a:p>
                      <a:r>
                        <a:rPr lang="en-US" dirty="0"/>
                        <a:t>Electoral Advocacy (lobbying)</a:t>
                      </a:r>
                    </a:p>
                  </a:txBody>
                  <a:tcPr/>
                </a:tc>
                <a:tc>
                  <a:txBody>
                    <a:bodyPr/>
                    <a:lstStyle/>
                    <a:p>
                      <a:r>
                        <a:rPr lang="en-US" dirty="0"/>
                        <a:t>Administrative Advocacy </a:t>
                      </a:r>
                      <a:endParaRPr lang="en-US"/>
                    </a:p>
                  </a:txBody>
                  <a:tcPr/>
                </a:tc>
                <a:tc>
                  <a:txBody>
                    <a:bodyPr/>
                    <a:lstStyle/>
                    <a:p>
                      <a:r>
                        <a:rPr lang="en-US" dirty="0"/>
                        <a:t>Electoral and Educational Advocacy</a:t>
                      </a:r>
                    </a:p>
                  </a:txBody>
                  <a:tcPr/>
                </a:tc>
                <a:extLst>
                  <a:ext uri="{0D108BD9-81ED-4DB2-BD59-A6C34878D82A}">
                    <a16:rowId xmlns:a16="http://schemas.microsoft.com/office/drawing/2014/main" val="4022516334"/>
                  </a:ext>
                </a:extLst>
              </a:tr>
              <a:tr h="370840">
                <a:tc>
                  <a:txBody>
                    <a:bodyPr/>
                    <a:lstStyle/>
                    <a:p>
                      <a:pPr marL="285750" indent="-285750">
                        <a:buFont typeface="Wingdings"/>
                        <a:buChar char="ü"/>
                      </a:pPr>
                      <a:r>
                        <a:rPr lang="en-US" dirty="0"/>
                        <a:t>Newsletters</a:t>
                      </a:r>
                    </a:p>
                    <a:p>
                      <a:pPr marL="285750" lvl="0" indent="-285750">
                        <a:buFont typeface="Wingdings"/>
                        <a:buChar char="ü"/>
                      </a:pPr>
                      <a:r>
                        <a:rPr lang="en-US" dirty="0"/>
                        <a:t>Websites </a:t>
                      </a:r>
                    </a:p>
                    <a:p>
                      <a:pPr marL="285750" lvl="0" indent="-285750">
                        <a:buFont typeface="Wingdings"/>
                        <a:buChar char="ü"/>
                      </a:pPr>
                      <a:r>
                        <a:rPr lang="en-US" dirty="0"/>
                        <a:t>Research</a:t>
                      </a:r>
                    </a:p>
                    <a:p>
                      <a:pPr marL="285750" lvl="0" indent="-285750">
                        <a:buFont typeface="Wingdings"/>
                        <a:buChar char="ü"/>
                      </a:pPr>
                      <a:r>
                        <a:rPr lang="en-US" dirty="0"/>
                        <a:t>Publications</a:t>
                      </a:r>
                    </a:p>
                    <a:p>
                      <a:pPr marL="285750" lvl="0" indent="-285750">
                        <a:buFont typeface="Wingdings"/>
                        <a:buChar char="ü"/>
                      </a:pPr>
                      <a:r>
                        <a:rPr lang="en-US" dirty="0"/>
                        <a:t>Videos</a:t>
                      </a:r>
                    </a:p>
                    <a:p>
                      <a:pPr marL="285750" lvl="0" indent="-285750">
                        <a:buFont typeface="Wingdings"/>
                        <a:buChar char="ü"/>
                      </a:pPr>
                      <a:r>
                        <a:rPr lang="en-US" dirty="0"/>
                        <a:t>Townhalls/Forums</a:t>
                      </a:r>
                    </a:p>
                  </a:txBody>
                  <a:tcPr/>
                </a:tc>
                <a:tc>
                  <a:txBody>
                    <a:bodyPr/>
                    <a:lstStyle/>
                    <a:p>
                      <a:pPr marL="285750" indent="-285750">
                        <a:buFont typeface="Wingdings"/>
                        <a:buChar char="ü"/>
                      </a:pPr>
                      <a:r>
                        <a:rPr lang="en-US" dirty="0"/>
                        <a:t>Meeting w/elected officials</a:t>
                      </a:r>
                    </a:p>
                    <a:p>
                      <a:pPr marL="285750" lvl="0" indent="-285750">
                        <a:buFont typeface="Wingdings"/>
                        <a:buChar char="ü"/>
                      </a:pPr>
                      <a:r>
                        <a:rPr lang="en-US" dirty="0"/>
                        <a:t>Position statements</a:t>
                      </a:r>
                    </a:p>
                    <a:p>
                      <a:pPr marL="285750" lvl="0" indent="-285750">
                        <a:buFont typeface="Wingdings"/>
                        <a:buChar char="ü"/>
                      </a:pPr>
                      <a:r>
                        <a:rPr lang="en-US" dirty="0"/>
                        <a:t>Legislation and budget tracking </a:t>
                      </a:r>
                    </a:p>
                  </a:txBody>
                  <a:tcPr/>
                </a:tc>
                <a:tc>
                  <a:txBody>
                    <a:bodyPr/>
                    <a:lstStyle/>
                    <a:p>
                      <a:pPr marL="285750" indent="-285750">
                        <a:buFont typeface="Wingdings"/>
                        <a:buChar char="ü"/>
                      </a:pPr>
                      <a:r>
                        <a:rPr lang="en-US" dirty="0"/>
                        <a:t>Workgroups</a:t>
                      </a:r>
                    </a:p>
                    <a:p>
                      <a:pPr marL="285750" lvl="0" indent="-285750">
                        <a:buFont typeface="Wingdings"/>
                        <a:buChar char="ü"/>
                      </a:pPr>
                      <a:r>
                        <a:rPr lang="en-US" dirty="0"/>
                        <a:t>Committees</a:t>
                      </a:r>
                    </a:p>
                    <a:p>
                      <a:pPr marL="285750" lvl="0" indent="-285750">
                        <a:buFont typeface="Wingdings"/>
                        <a:buChar char="ü"/>
                      </a:pPr>
                      <a:r>
                        <a:rPr lang="en-US" dirty="0"/>
                        <a:t>Coalitions</a:t>
                      </a:r>
                    </a:p>
                    <a:p>
                      <a:pPr marL="285750" lvl="0" indent="-285750">
                        <a:buFont typeface="Wingdings"/>
                        <a:buChar char="ü"/>
                      </a:pPr>
                      <a:r>
                        <a:rPr lang="en-US" dirty="0"/>
                        <a:t>Associations</a:t>
                      </a:r>
                    </a:p>
                    <a:p>
                      <a:pPr lvl="0">
                        <a:buNone/>
                      </a:pPr>
                      <a:endParaRPr lang="en-US" dirty="0"/>
                    </a:p>
                  </a:txBody>
                  <a:tcPr/>
                </a:tc>
                <a:tc>
                  <a:txBody>
                    <a:bodyPr/>
                    <a:lstStyle/>
                    <a:p>
                      <a:pPr marL="285750" indent="-285750">
                        <a:buFont typeface="Wingdings"/>
                        <a:buChar char="ü"/>
                      </a:pPr>
                      <a:r>
                        <a:rPr lang="en-US" dirty="0"/>
                        <a:t>Voter registration</a:t>
                      </a:r>
                    </a:p>
                    <a:p>
                      <a:pPr marL="285750" lvl="0" indent="-285750">
                        <a:buFont typeface="Wingdings"/>
                        <a:buChar char="ü"/>
                      </a:pPr>
                      <a:r>
                        <a:rPr lang="en-US" dirty="0"/>
                        <a:t>Get-Out-The-Vote</a:t>
                      </a:r>
                    </a:p>
                    <a:p>
                      <a:pPr marL="285750" lvl="0" indent="-285750">
                        <a:buFont typeface="Wingdings"/>
                        <a:buChar char="ü"/>
                      </a:pPr>
                      <a:r>
                        <a:rPr lang="en-US" dirty="0"/>
                        <a:t>Candidate forums</a:t>
                      </a:r>
                    </a:p>
                    <a:p>
                      <a:pPr marL="285750" lvl="0" indent="-285750">
                        <a:buFont typeface="Wingdings"/>
                        <a:buChar char="ü"/>
                      </a:pPr>
                      <a:r>
                        <a:rPr lang="en-US" dirty="0"/>
                        <a:t>Issue Campaigns</a:t>
                      </a:r>
                    </a:p>
                  </a:txBody>
                  <a:tcPr/>
                </a:tc>
                <a:extLst>
                  <a:ext uri="{0D108BD9-81ED-4DB2-BD59-A6C34878D82A}">
                    <a16:rowId xmlns:a16="http://schemas.microsoft.com/office/drawing/2014/main" val="2911793291"/>
                  </a:ext>
                </a:extLst>
              </a:tr>
              <a:tr h="370840">
                <a:tc>
                  <a:txBody>
                    <a:bodyPr/>
                    <a:lstStyle/>
                    <a:p>
                      <a:r>
                        <a:rPr lang="en-US" b="1" dirty="0"/>
                        <a:t>Are you a trusted messenger? Are you pushing a leading edge?</a:t>
                      </a:r>
                    </a:p>
                  </a:txBody>
                  <a:tcPr/>
                </a:tc>
                <a:tc>
                  <a:txBody>
                    <a:bodyPr/>
                    <a:lstStyle/>
                    <a:p>
                      <a:r>
                        <a:rPr lang="en-US" b="1" dirty="0"/>
                        <a:t>Are you championing best practices? Do you have a cross system lens? </a:t>
                      </a:r>
                      <a:endParaRPr lang="en-US" dirty="0"/>
                    </a:p>
                  </a:txBody>
                  <a:tcPr/>
                </a:tc>
                <a:tc>
                  <a:txBody>
                    <a:bodyPr/>
                    <a:lstStyle/>
                    <a:p>
                      <a:pPr lvl="0">
                        <a:buNone/>
                      </a:pPr>
                      <a:r>
                        <a:rPr lang="en-US" sz="1800" b="1" i="0" u="none" strike="noStrike" noProof="0" dirty="0">
                          <a:latin typeface="Segoe UI"/>
                        </a:rPr>
                        <a:t>Do you have strong relationships with decision makers? Are you already at the table?</a:t>
                      </a:r>
                      <a:endParaRPr lang="en-US" b="1" dirty="0"/>
                    </a:p>
                  </a:txBody>
                  <a:tcPr/>
                </a:tc>
                <a:tc>
                  <a:txBody>
                    <a:bodyPr/>
                    <a:lstStyle/>
                    <a:p>
                      <a:r>
                        <a:rPr lang="en-US" b="1" dirty="0"/>
                        <a:t>Can you mobilize people to action? Do you an have active &amp; engage community?</a:t>
                      </a:r>
                    </a:p>
                  </a:txBody>
                  <a:tcPr/>
                </a:tc>
                <a:extLst>
                  <a:ext uri="{0D108BD9-81ED-4DB2-BD59-A6C34878D82A}">
                    <a16:rowId xmlns:a16="http://schemas.microsoft.com/office/drawing/2014/main" val="2809852402"/>
                  </a:ext>
                </a:extLst>
              </a:tr>
            </a:tbl>
          </a:graphicData>
        </a:graphic>
      </p:graphicFrame>
      <p:sp>
        <p:nvSpPr>
          <p:cNvPr id="3" name="Title 2">
            <a:extLst>
              <a:ext uri="{FF2B5EF4-FFF2-40B4-BE49-F238E27FC236}">
                <a16:creationId xmlns:a16="http://schemas.microsoft.com/office/drawing/2014/main" id="{C0765ADC-5C04-45BA-89A7-4C1EF21EBE2A}"/>
              </a:ext>
            </a:extLst>
          </p:cNvPr>
          <p:cNvSpPr>
            <a:spLocks noGrp="1"/>
          </p:cNvSpPr>
          <p:nvPr>
            <p:ph type="title"/>
          </p:nvPr>
        </p:nvSpPr>
        <p:spPr/>
        <p:txBody>
          <a:bodyPr/>
          <a:lstStyle/>
          <a:p>
            <a:r>
              <a:rPr lang="en-US">
                <a:cs typeface="Segoe UI Semibold"/>
              </a:rPr>
              <a:t>Connecting your organization to the policy process</a:t>
            </a:r>
            <a:endParaRPr lang="en-US"/>
          </a:p>
        </p:txBody>
      </p:sp>
    </p:spTree>
    <p:extLst>
      <p:ext uri="{BB962C8B-B14F-4D97-AF65-F5344CB8AC3E}">
        <p14:creationId xmlns:p14="http://schemas.microsoft.com/office/powerpoint/2010/main" val="278021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B73014A-4851-4424-B448-2C19533D8096}"/>
              </a:ext>
            </a:extLst>
          </p:cNvPr>
          <p:cNvSpPr>
            <a:spLocks noGrp="1"/>
          </p:cNvSpPr>
          <p:nvPr>
            <p:ph type="subTitle" idx="1"/>
          </p:nvPr>
        </p:nvSpPr>
        <p:spPr/>
        <p:txBody>
          <a:bodyPr/>
          <a:lstStyle/>
          <a:p>
            <a:r>
              <a:rPr lang="en-US">
                <a:cs typeface="Segoe UI"/>
              </a:rPr>
              <a:t>Thank you!</a:t>
            </a:r>
            <a:endParaRPr lang="en-US"/>
          </a:p>
        </p:txBody>
      </p:sp>
      <p:sp>
        <p:nvSpPr>
          <p:cNvPr id="3" name="Text Placeholder 2">
            <a:extLst>
              <a:ext uri="{FF2B5EF4-FFF2-40B4-BE49-F238E27FC236}">
                <a16:creationId xmlns:a16="http://schemas.microsoft.com/office/drawing/2014/main" id="{E274AD84-58C9-4D79-AB5E-189EFE829AD0}"/>
              </a:ext>
            </a:extLst>
          </p:cNvPr>
          <p:cNvSpPr>
            <a:spLocks noGrp="1"/>
          </p:cNvSpPr>
          <p:nvPr>
            <p:ph type="body" sz="quarter" idx="13"/>
          </p:nvPr>
        </p:nvSpPr>
        <p:spPr/>
        <p:txBody>
          <a:bodyPr vert="horz" lIns="91440" tIns="45720" rIns="91440" bIns="45720" rtlCol="0" anchor="t">
            <a:normAutofit/>
          </a:bodyPr>
          <a:lstStyle/>
          <a:p>
            <a:r>
              <a:rPr lang="en-US">
                <a:cs typeface="Segoe UI"/>
              </a:rPr>
              <a:t>Q &amp; A?</a:t>
            </a:r>
            <a:endParaRPr lang="en-US" dirty="0">
              <a:cs typeface="Segoe UI"/>
            </a:endParaRPr>
          </a:p>
        </p:txBody>
      </p:sp>
      <p:sp>
        <p:nvSpPr>
          <p:cNvPr id="4" name="Title 3">
            <a:extLst>
              <a:ext uri="{FF2B5EF4-FFF2-40B4-BE49-F238E27FC236}">
                <a16:creationId xmlns:a16="http://schemas.microsoft.com/office/drawing/2014/main" id="{24B54AD2-2258-480F-B06B-6A7CCC071654}"/>
              </a:ext>
            </a:extLst>
          </p:cNvPr>
          <p:cNvSpPr>
            <a:spLocks noGrp="1"/>
          </p:cNvSpPr>
          <p:nvPr>
            <p:ph type="ctrTitle"/>
          </p:nvPr>
        </p:nvSpPr>
        <p:spPr/>
        <p:txBody>
          <a:bodyPr>
            <a:normAutofit/>
          </a:bodyPr>
          <a:lstStyle/>
          <a:p>
            <a:r>
              <a:rPr lang="en-US" sz="2800" dirty="0">
                <a:solidFill>
                  <a:schemeClr val="dk1"/>
                </a:solidFill>
                <a:latin typeface="Georgia"/>
              </a:rPr>
              <a:t>Direct service organizations are providing shelter to the homeless, food to the hungry, giving care to the lost, hurt and lonely; they have the insight we need to bridge the gap between the elected officials, </a:t>
            </a:r>
            <a:r>
              <a:rPr lang="en-US" sz="2800">
                <a:solidFill>
                  <a:schemeClr val="dk1"/>
                </a:solidFill>
                <a:latin typeface="Georgia"/>
              </a:rPr>
              <a:t>government institutions and the people who need them most.</a:t>
            </a:r>
            <a:endParaRPr lang="en-US" sz="2800" dirty="0">
              <a:solidFill>
                <a:schemeClr val="dk1"/>
              </a:solidFill>
            </a:endParaRPr>
          </a:p>
        </p:txBody>
      </p:sp>
    </p:spTree>
    <p:extLst>
      <p:ext uri="{BB962C8B-B14F-4D97-AF65-F5344CB8AC3E}">
        <p14:creationId xmlns:p14="http://schemas.microsoft.com/office/powerpoint/2010/main" val="2082270946"/>
      </p:ext>
    </p:extLst>
  </p:cSld>
  <p:clrMapOvr>
    <a:masterClrMapping/>
  </p:clrMapOvr>
</p:sld>
</file>

<file path=ppt/theme/theme1.xml><?xml version="1.0" encoding="utf-8"?>
<a:theme xmlns:a="http://schemas.openxmlformats.org/drawingml/2006/main" name="Orange Theme">
  <a:themeElements>
    <a:clrScheme name="CCC 2021">
      <a:dk1>
        <a:srgbClr val="000000"/>
      </a:dk1>
      <a:lt1>
        <a:sysClr val="window" lastClr="FFFFFF"/>
      </a:lt1>
      <a:dk2>
        <a:srgbClr val="24282B"/>
      </a:dk2>
      <a:lt2>
        <a:srgbClr val="EDE8E2"/>
      </a:lt2>
      <a:accent1>
        <a:srgbClr val="CC6600"/>
      </a:accent1>
      <a:accent2>
        <a:srgbClr val="21427C"/>
      </a:accent2>
      <a:accent3>
        <a:srgbClr val="76232F"/>
      </a:accent3>
      <a:accent4>
        <a:srgbClr val="728759"/>
      </a:accent4>
      <a:accent5>
        <a:srgbClr val="85BDCC"/>
      </a:accent5>
      <a:accent6>
        <a:srgbClr val="EDB770"/>
      </a:accent6>
      <a:hlink>
        <a:srgbClr val="EF8C68"/>
      </a:hlink>
      <a:folHlink>
        <a:srgbClr val="B8CE9B"/>
      </a:folHlink>
    </a:clrScheme>
    <a:fontScheme name="CCC Updat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Theme">
  <a:themeElements>
    <a:clrScheme name="CCC Update">
      <a:dk1>
        <a:srgbClr val="000000"/>
      </a:dk1>
      <a:lt1>
        <a:sysClr val="window" lastClr="FFFFFF"/>
      </a:lt1>
      <a:dk2>
        <a:srgbClr val="24282B"/>
      </a:dk2>
      <a:lt2>
        <a:srgbClr val="EDE8E2"/>
      </a:lt2>
      <a:accent1>
        <a:srgbClr val="CC6600"/>
      </a:accent1>
      <a:accent2>
        <a:srgbClr val="21427C"/>
      </a:accent2>
      <a:accent3>
        <a:srgbClr val="EF8C68"/>
      </a:accent3>
      <a:accent4>
        <a:srgbClr val="B8CE9B"/>
      </a:accent4>
      <a:accent5>
        <a:srgbClr val="EDB770"/>
      </a:accent5>
      <a:accent6>
        <a:srgbClr val="85BDCC"/>
      </a:accent6>
      <a:hlink>
        <a:srgbClr val="728759"/>
      </a:hlink>
      <a:folHlink>
        <a:srgbClr val="76232F"/>
      </a:folHlink>
    </a:clrScheme>
    <a:fontScheme name="CCC Update">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65C3E8DD7BB84B8ACE034438F03D1D" ma:contentTypeVersion="11" ma:contentTypeDescription="Create a new document." ma:contentTypeScope="" ma:versionID="820d9f802f7e872465952d9b716d770b">
  <xsd:schema xmlns:xsd="http://www.w3.org/2001/XMLSchema" xmlns:xs="http://www.w3.org/2001/XMLSchema" xmlns:p="http://schemas.microsoft.com/office/2006/metadata/properties" xmlns:ns2="849fc226-2aaf-484a-9782-8e4cca731e37" xmlns:ns3="2aa569e9-93c2-4f45-97cb-2e07fd545670" targetNamespace="http://schemas.microsoft.com/office/2006/metadata/properties" ma:root="true" ma:fieldsID="ed378f0abc889db3b09122e2788a9f5e" ns2:_="" ns3:_="">
    <xsd:import namespace="849fc226-2aaf-484a-9782-8e4cca731e37"/>
    <xsd:import namespace="2aa569e9-93c2-4f45-97cb-2e07fd54567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9fc226-2aaf-484a-9782-8e4cca731e3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a569e9-93c2-4f45-97cb-2e07fd54567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D308975-D084-4FD9-9285-32C5C24AF29C}">
  <ds:schemaRefs>
    <ds:schemaRef ds:uri="http://schemas.microsoft.com/sharepoint/v3/contenttype/forms"/>
  </ds:schemaRefs>
</ds:datastoreItem>
</file>

<file path=customXml/itemProps2.xml><?xml version="1.0" encoding="utf-8"?>
<ds:datastoreItem xmlns:ds="http://schemas.openxmlformats.org/officeDocument/2006/customXml" ds:itemID="{1140D142-0CC0-446C-AC2C-35EEA5D886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9fc226-2aaf-484a-9782-8e4cca731e37"/>
    <ds:schemaRef ds:uri="2aa569e9-93c2-4f45-97cb-2e07fd5456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98FE2B-63EE-478B-9E3C-AB2894674013}">
  <ds:schemaRefs>
    <ds:schemaRef ds:uri="http://purl.org/dc/dcmitype/"/>
    <ds:schemaRef ds:uri="http://schemas.microsoft.com/office/2006/metadata/properties"/>
    <ds:schemaRef ds:uri="http://purl.org/dc/elements/1.1/"/>
    <ds:schemaRef ds:uri="http://schemas.openxmlformats.org/package/2006/metadata/core-properties"/>
    <ds:schemaRef ds:uri="c585fffd-f0e6-4516-a6b5-c9895248df67"/>
    <ds:schemaRef ds:uri="http://schemas.microsoft.com/office/2006/documentManagement/types"/>
    <ds:schemaRef ds:uri="http://purl.org/dc/terms/"/>
    <ds:schemaRef ds:uri="http://www.w3.org/XML/1998/namespace"/>
    <ds:schemaRef ds:uri="http://schemas.microsoft.com/office/infopath/2007/PartnerControls"/>
    <ds:schemaRef ds:uri="8869a790-afa6-4403-85cb-904ad8431663"/>
  </ds:schemaRefs>
</ds:datastoreItem>
</file>

<file path=docProps/app.xml><?xml version="1.0" encoding="utf-8"?>
<Properties xmlns="http://schemas.openxmlformats.org/officeDocument/2006/extended-properties" xmlns:vt="http://schemas.openxmlformats.org/officeDocument/2006/docPropsVTypes">
  <TotalTime>199</TotalTime>
  <Words>0</Words>
  <Application>Microsoft Office PowerPoint</Application>
  <PresentationFormat>Widescreen</PresentationFormat>
  <Paragraphs>0</Paragraphs>
  <Slides>8</Slides>
  <Notes>0</Notes>
  <HiddenSlides>0</HiddenSlides>
  <MMClips>0</MMClips>
  <ScaleCrop>false</ScaleCrop>
  <HeadingPairs>
    <vt:vector size="4" baseType="variant">
      <vt:variant>
        <vt:lpstr>Theme</vt:lpstr>
      </vt:variant>
      <vt:variant>
        <vt:i4>2</vt:i4>
      </vt:variant>
      <vt:variant>
        <vt:lpstr>Slide Titles</vt:lpstr>
      </vt:variant>
      <vt:variant>
        <vt:i4>8</vt:i4>
      </vt:variant>
    </vt:vector>
  </HeadingPairs>
  <TitlesOfParts>
    <vt:vector size="10" baseType="lpstr">
      <vt:lpstr>Orange Theme</vt:lpstr>
      <vt:lpstr>Blue Theme</vt:lpstr>
      <vt:lpstr>Advocacy and Civic Engagement for Direct Service Nonprofits</vt:lpstr>
      <vt:lpstr>Why do we advocate?</vt:lpstr>
      <vt:lpstr>Types of advocacy</vt:lpstr>
      <vt:lpstr>CCC's framework and approach</vt:lpstr>
      <vt:lpstr>Recommendations &amp; Planning</vt:lpstr>
      <vt:lpstr>Public Policy Process</vt:lpstr>
      <vt:lpstr>Connecting your organization to the policy process</vt:lpstr>
      <vt:lpstr>Direct service organizations are providing shelter to the homeless, food to the hungry, giving care to the lost, hurt and lonely; they have the insight we need to bridge the gap between the elected officials, government institutions and the people who need them most.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Mitchell</dc:creator>
  <cp:lastModifiedBy>Miranda Rabuck</cp:lastModifiedBy>
  <cp:revision>290</cp:revision>
  <dcterms:created xsi:type="dcterms:W3CDTF">2021-02-12T23:46:01Z</dcterms:created>
  <dcterms:modified xsi:type="dcterms:W3CDTF">2021-03-11T03:43:10Z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0x010100CA65C3E8DD7BB84B8ACE034438F03D1D</vt:lpwstr>
  </property>
</Properties>
</file>