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9" name="Shape 1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7" name="Shape 1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5" name="Shape 16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Shape 18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3" name="Shape 18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1" name="Shape 20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24" name="Shape 24"/>
        <p:cNvGrpSpPr/>
        <p:nvPr/>
      </p:nvGrpSpPr>
      <p:grpSpPr>
        <a:xfrm>
          <a:off x="0" y="0"/>
          <a:ext cx="0" cy="0"/>
          <a:chOff x="0" y="0"/>
          <a:chExt cx="0" cy="0"/>
        </a:xfrm>
      </p:grpSpPr>
      <p:sp>
        <p:nvSpPr>
          <p:cNvPr id="25" name="Shape 25"/>
          <p:cNvSpPr/>
          <p:nvPr/>
        </p:nvSpPr>
        <p:spPr>
          <a:xfrm flipH="1" rot="10800000">
            <a:off x="5410182" y="3810000"/>
            <a:ext cx="3733819" cy="91087"/>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26" name="Shape 26"/>
          <p:cNvSpPr/>
          <p:nvPr/>
        </p:nvSpPr>
        <p:spPr>
          <a:xfrm flipH="1" rot="10800000">
            <a:off x="5410200" y="3897009"/>
            <a:ext cx="3733800" cy="192023"/>
          </a:xfrm>
          <a:prstGeom prst="rect">
            <a:avLst/>
          </a:prstGeom>
          <a:solidFill>
            <a:schemeClr val="accent2">
              <a:alpha val="4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27" name="Shape 27"/>
          <p:cNvSpPr/>
          <p:nvPr/>
        </p:nvSpPr>
        <p:spPr>
          <a:xfrm flipH="1" rot="10800000">
            <a:off x="5410200" y="4115166"/>
            <a:ext cx="3733800" cy="9143"/>
          </a:xfrm>
          <a:prstGeom prst="rect">
            <a:avLst/>
          </a:prstGeom>
          <a:solidFill>
            <a:schemeClr val="accent2">
              <a:alpha val="64705"/>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28" name="Shape 28"/>
          <p:cNvSpPr/>
          <p:nvPr/>
        </p:nvSpPr>
        <p:spPr>
          <a:xfrm flipH="1" rot="10800000">
            <a:off x="5410200" y="4164403"/>
            <a:ext cx="1965959" cy="18287"/>
          </a:xfrm>
          <a:prstGeom prst="rect">
            <a:avLst/>
          </a:prstGeom>
          <a:solidFill>
            <a:schemeClr val="accent2">
              <a:alpha val="60000"/>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29" name="Shape 29"/>
          <p:cNvSpPr/>
          <p:nvPr/>
        </p:nvSpPr>
        <p:spPr>
          <a:xfrm flipH="1" rot="10800000">
            <a:off x="5410200" y="4199572"/>
            <a:ext cx="1965959" cy="9143"/>
          </a:xfrm>
          <a:prstGeom prst="rect">
            <a:avLst/>
          </a:prstGeom>
          <a:solidFill>
            <a:schemeClr val="accent2">
              <a:alpha val="64705"/>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30" name="Shape 30"/>
          <p:cNvSpPr/>
          <p:nvPr/>
        </p:nvSpPr>
        <p:spPr>
          <a:xfrm>
            <a:off x="5410200" y="3962400"/>
            <a:ext cx="3063240" cy="27431"/>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31" name="Shape 31"/>
          <p:cNvSpPr/>
          <p:nvPr/>
        </p:nvSpPr>
        <p:spPr>
          <a:xfrm>
            <a:off x="7376507" y="4060982"/>
            <a:ext cx="1600199" cy="36575"/>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32" name="Shape 32"/>
          <p:cNvSpPr/>
          <p:nvPr/>
        </p:nvSpPr>
        <p:spPr>
          <a:xfrm>
            <a:off x="0" y="3649662"/>
            <a:ext cx="9144000" cy="244170"/>
          </a:xfrm>
          <a:prstGeom prst="rect">
            <a:avLst/>
          </a:prstGeom>
          <a:solidFill>
            <a:schemeClr val="accent2">
              <a:alpha val="4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33" name="Shape 33"/>
          <p:cNvSpPr/>
          <p:nvPr/>
        </p:nvSpPr>
        <p:spPr>
          <a:xfrm>
            <a:off x="0" y="3675526"/>
            <a:ext cx="9144001" cy="140677"/>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34" name="Shape 34"/>
          <p:cNvSpPr/>
          <p:nvPr/>
        </p:nvSpPr>
        <p:spPr>
          <a:xfrm flipH="1" rot="10800000">
            <a:off x="6414051" y="3643089"/>
            <a:ext cx="2729950" cy="248432"/>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35" name="Shape 35"/>
          <p:cNvSpPr/>
          <p:nvPr/>
        </p:nvSpPr>
        <p:spPr>
          <a:xfrm>
            <a:off x="0" y="0"/>
            <a:ext cx="9144000" cy="3701699"/>
          </a:xfrm>
          <a:prstGeom prst="rect">
            <a:avLst/>
          </a:prstGeom>
          <a:solidFill>
            <a:schemeClr val="dk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36" name="Shape 36"/>
          <p:cNvSpPr txBox="1"/>
          <p:nvPr>
            <p:ph type="ctrTitle"/>
          </p:nvPr>
        </p:nvSpPr>
        <p:spPr>
          <a:xfrm>
            <a:off x="457200" y="2401886"/>
            <a:ext cx="8458200" cy="1470024"/>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Trebuchet MS"/>
              <a:buNone/>
              <a:defRPr b="0" i="0" sz="44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7" name="Shape 37"/>
          <p:cNvSpPr txBox="1"/>
          <p:nvPr>
            <p:ph idx="1" type="subTitle"/>
          </p:nvPr>
        </p:nvSpPr>
        <p:spPr>
          <a:xfrm>
            <a:off x="457200" y="3899937"/>
            <a:ext cx="4953000" cy="1752600"/>
          </a:xfrm>
          <a:prstGeom prst="rect">
            <a:avLst/>
          </a:prstGeom>
          <a:noFill/>
          <a:ln>
            <a:noFill/>
          </a:ln>
        </p:spPr>
        <p:txBody>
          <a:bodyPr anchorCtr="0" anchor="t" bIns="91425" lIns="91425" rIns="91425" tIns="91425"/>
          <a:lstStyle>
            <a:lvl1pPr indent="-507" lvl="0" marL="64008" marR="0" rtl="0" algn="l">
              <a:spcBef>
                <a:spcPts val="300"/>
              </a:spcBef>
              <a:buClr>
                <a:schemeClr val="accent3"/>
              </a:buClr>
              <a:buFont typeface="Georgia"/>
              <a:buNone/>
              <a:defRPr b="0" i="0" sz="2400" u="none" cap="none" strike="noStrike">
                <a:solidFill>
                  <a:schemeClr val="dk2"/>
                </a:solidFill>
                <a:latin typeface="Georgia"/>
                <a:ea typeface="Georgia"/>
                <a:cs typeface="Georgia"/>
                <a:sym typeface="Georgia"/>
              </a:defRPr>
            </a:lvl1pPr>
            <a:lvl2pPr indent="0" lvl="1" marL="457200" marR="0" rtl="0" algn="ctr">
              <a:spcBef>
                <a:spcPts val="300"/>
              </a:spcBef>
              <a:buClr>
                <a:schemeClr val="accent2"/>
              </a:buClr>
              <a:buFont typeface="Georgia"/>
              <a:buNone/>
              <a:defRPr b="0" i="0" sz="2600" u="none" cap="none" strike="noStrike">
                <a:solidFill>
                  <a:schemeClr val="accent2"/>
                </a:solidFill>
                <a:latin typeface="Georgia"/>
                <a:ea typeface="Georgia"/>
                <a:cs typeface="Georgia"/>
                <a:sym typeface="Georgia"/>
              </a:defRPr>
            </a:lvl2pPr>
            <a:lvl3pPr indent="0" lvl="2" marL="914400" marR="0" rtl="0" algn="ctr">
              <a:spcBef>
                <a:spcPts val="300"/>
              </a:spcBef>
              <a:buClr>
                <a:schemeClr val="accent1"/>
              </a:buClr>
              <a:buFont typeface="Noto Sans Symbols"/>
              <a:buNone/>
              <a:defRPr b="0" i="0" sz="2400" u="none" cap="none" strike="noStrike">
                <a:solidFill>
                  <a:schemeClr val="accent1"/>
                </a:solidFill>
                <a:latin typeface="Georgia"/>
                <a:ea typeface="Georgia"/>
                <a:cs typeface="Georgia"/>
                <a:sym typeface="Georgia"/>
              </a:defRPr>
            </a:lvl3pPr>
            <a:lvl4pPr indent="0" lvl="3" marL="1371600" marR="0" rtl="0" algn="ctr">
              <a:spcBef>
                <a:spcPts val="300"/>
              </a:spcBef>
              <a:buClr>
                <a:schemeClr val="accent1"/>
              </a:buClr>
              <a:buFont typeface="Noto Sans Symbols"/>
              <a:buNone/>
              <a:defRPr b="0" i="0" sz="2200" u="none" cap="none" strike="noStrike">
                <a:solidFill>
                  <a:schemeClr val="accent1"/>
                </a:solidFill>
                <a:latin typeface="Georgia"/>
                <a:ea typeface="Georgia"/>
                <a:cs typeface="Georgia"/>
                <a:sym typeface="Georgia"/>
              </a:defRPr>
            </a:lvl4pPr>
            <a:lvl5pPr indent="0" lvl="4" marL="1828800" marR="0" rtl="0" algn="ctr">
              <a:spcBef>
                <a:spcPts val="300"/>
              </a:spcBef>
              <a:buClr>
                <a:schemeClr val="accent3"/>
              </a:buClr>
              <a:buFont typeface="Georgia"/>
              <a:buNone/>
              <a:defRPr b="0" i="0" sz="2000" u="none" cap="none" strike="noStrike">
                <a:solidFill>
                  <a:schemeClr val="accent3"/>
                </a:solidFill>
                <a:latin typeface="Georgia"/>
                <a:ea typeface="Georgia"/>
                <a:cs typeface="Georgia"/>
                <a:sym typeface="Georgia"/>
              </a:defRPr>
            </a:lvl5pPr>
            <a:lvl6pPr indent="0" lvl="5" marL="2286000" marR="0" rtl="0" algn="ctr">
              <a:spcBef>
                <a:spcPts val="300"/>
              </a:spcBef>
              <a:buClr>
                <a:schemeClr val="accent3"/>
              </a:buClr>
              <a:buFont typeface="Georgia"/>
              <a:buNone/>
              <a:defRPr b="0" i="0" sz="1800" u="none" cap="none" strike="noStrike">
                <a:solidFill>
                  <a:schemeClr val="accent3"/>
                </a:solidFill>
                <a:latin typeface="Georgia"/>
                <a:ea typeface="Georgia"/>
                <a:cs typeface="Georgia"/>
                <a:sym typeface="Georgia"/>
              </a:defRPr>
            </a:lvl6pPr>
            <a:lvl7pPr indent="0" lvl="6" marL="2743200" marR="0" rtl="0" algn="ctr">
              <a:spcBef>
                <a:spcPts val="300"/>
              </a:spcBef>
              <a:buClr>
                <a:schemeClr val="accent3"/>
              </a:buClr>
              <a:buFont typeface="Georgia"/>
              <a:buNone/>
              <a:defRPr b="0" i="0" sz="1600" u="none" cap="none" strike="noStrike">
                <a:solidFill>
                  <a:schemeClr val="accent3"/>
                </a:solidFill>
                <a:latin typeface="Georgia"/>
                <a:ea typeface="Georgia"/>
                <a:cs typeface="Georgia"/>
                <a:sym typeface="Georgia"/>
              </a:defRPr>
            </a:lvl7pPr>
            <a:lvl8pPr indent="0" lvl="7" marL="3200400" marR="0" rtl="0" algn="ctr">
              <a:spcBef>
                <a:spcPts val="300"/>
              </a:spcBef>
              <a:buClr>
                <a:schemeClr val="accent3"/>
              </a:buClr>
              <a:buFont typeface="Georgia"/>
              <a:buNone/>
              <a:defRPr b="0" i="0" sz="1500" u="none" cap="none" strike="noStrike">
                <a:solidFill>
                  <a:schemeClr val="accent3"/>
                </a:solidFill>
                <a:latin typeface="Georgia"/>
                <a:ea typeface="Georgia"/>
                <a:cs typeface="Georgia"/>
                <a:sym typeface="Georgia"/>
              </a:defRPr>
            </a:lvl8pPr>
            <a:lvl9pPr indent="0" lvl="8" marL="3657600" marR="0" rtl="0" algn="ctr">
              <a:spcBef>
                <a:spcPts val="300"/>
              </a:spcBef>
              <a:buClr>
                <a:schemeClr val="accent3"/>
              </a:buClr>
              <a:buFont typeface="Georgia"/>
              <a:buNone/>
              <a:defRPr b="0" i="0" sz="1400" u="none" cap="none" strike="noStrike">
                <a:solidFill>
                  <a:schemeClr val="accent3"/>
                </a:solidFill>
                <a:latin typeface="Georgia"/>
                <a:ea typeface="Georgia"/>
                <a:cs typeface="Georgia"/>
                <a:sym typeface="Georgia"/>
              </a:defRPr>
            </a:lvl9pPr>
          </a:lstStyle>
          <a:p/>
        </p:txBody>
      </p:sp>
      <p:sp>
        <p:nvSpPr>
          <p:cNvPr id="38" name="Shape 38"/>
          <p:cNvSpPr txBox="1"/>
          <p:nvPr>
            <p:ph idx="10" type="dt"/>
          </p:nvPr>
        </p:nvSpPr>
        <p:spPr>
          <a:xfrm>
            <a:off x="6705600" y="4206239"/>
            <a:ext cx="960119"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39" name="Shape 39"/>
          <p:cNvSpPr txBox="1"/>
          <p:nvPr>
            <p:ph idx="11" type="ftr"/>
          </p:nvPr>
        </p:nvSpPr>
        <p:spPr>
          <a:xfrm>
            <a:off x="5410200" y="4205287"/>
            <a:ext cx="129540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40" name="Shape 40"/>
          <p:cNvSpPr txBox="1"/>
          <p:nvPr>
            <p:ph idx="12" type="sldNum"/>
          </p:nvPr>
        </p:nvSpPr>
        <p:spPr>
          <a:xfrm>
            <a:off x="8320088" y="1135"/>
            <a:ext cx="747711"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chemeClr val="lt1"/>
                </a:solidFill>
                <a:latin typeface="Georgia"/>
                <a:ea typeface="Georgia"/>
                <a:cs typeface="Georgia"/>
                <a:sym typeface="Georgia"/>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92" name="Shape 92"/>
        <p:cNvGrpSpPr/>
        <p:nvPr/>
      </p:nvGrpSpPr>
      <p:grpSpPr>
        <a:xfrm>
          <a:off x="0" y="0"/>
          <a:ext cx="0" cy="0"/>
          <a:chOff x="0" y="0"/>
          <a:chExt cx="0" cy="0"/>
        </a:xfrm>
      </p:grpSpPr>
      <p:sp>
        <p:nvSpPr>
          <p:cNvPr id="93" name="Shape 93"/>
          <p:cNvSpPr txBox="1"/>
          <p:nvPr>
            <p:ph type="title"/>
          </p:nvPr>
        </p:nvSpPr>
        <p:spPr>
          <a:xfrm>
            <a:off x="457200" y="1143000"/>
            <a:ext cx="8229600" cy="1066799"/>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Trebuchet MS"/>
              <a:buNone/>
              <a:defRPr b="0" i="0" sz="4000" u="none" cap="none" strike="noStrike">
                <a:solidFill>
                  <a:schemeClr val="dk2"/>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4" name="Shape 94"/>
          <p:cNvSpPr txBox="1"/>
          <p:nvPr>
            <p:ph idx="1" type="body"/>
          </p:nvPr>
        </p:nvSpPr>
        <p:spPr>
          <a:xfrm rot="5400000">
            <a:off x="2409443" y="297179"/>
            <a:ext cx="4325112" cy="8229600"/>
          </a:xfrm>
          <a:prstGeom prst="rect">
            <a:avLst/>
          </a:prstGeom>
          <a:noFill/>
          <a:ln>
            <a:noFill/>
          </a:ln>
        </p:spPr>
        <p:txBody>
          <a:bodyPr anchorCtr="0" anchor="t" bIns="91425" lIns="91425" rIns="91425" tIns="91425"/>
          <a:lstStyle>
            <a:lvl1pPr indent="-86359" lvl="0" marL="365760" marR="0" rtl="0" algn="l">
              <a:spcBef>
                <a:spcPts val="300"/>
              </a:spcBef>
              <a:buClr>
                <a:schemeClr val="accent3"/>
              </a:buClr>
              <a:buSzPct val="100000"/>
              <a:buFont typeface="Georgia"/>
              <a:buChar char="•"/>
              <a:defRPr b="0" i="0" sz="2800" u="none" cap="none" strike="noStrike">
                <a:solidFill>
                  <a:schemeClr val="dk1"/>
                </a:solidFill>
                <a:latin typeface="Georgia"/>
                <a:ea typeface="Georgia"/>
                <a:cs typeface="Georgia"/>
                <a:sym typeface="Georgia"/>
              </a:defRPr>
            </a:lvl1pPr>
            <a:lvl2pPr indent="-86868" lvl="1" marL="658368" marR="0" rtl="0" algn="l">
              <a:spcBef>
                <a:spcPts val="300"/>
              </a:spcBef>
              <a:buClr>
                <a:schemeClr val="accent2"/>
              </a:buClr>
              <a:buSzPct val="100000"/>
              <a:buFont typeface="Georgia"/>
              <a:buChar char="▫"/>
              <a:defRPr b="0" i="0" sz="2600" u="none" cap="none" strike="noStrike">
                <a:solidFill>
                  <a:schemeClr val="accent2"/>
                </a:solidFill>
                <a:latin typeface="Georgia"/>
                <a:ea typeface="Georgia"/>
                <a:cs typeface="Georgia"/>
                <a:sym typeface="Georgia"/>
              </a:defRPr>
            </a:lvl2pPr>
            <a:lvl3pPr indent="-72644" lvl="2" marL="923544" marR="0" rtl="0" algn="l">
              <a:spcBef>
                <a:spcPts val="300"/>
              </a:spcBef>
              <a:buClr>
                <a:schemeClr val="accent1"/>
              </a:buClr>
              <a:buSzPct val="100000"/>
              <a:buFont typeface="Noto Sans Symbols"/>
              <a:buChar char="⚫"/>
              <a:defRPr b="0" i="0" sz="2400" u="none" cap="none" strike="noStrike">
                <a:solidFill>
                  <a:schemeClr val="accent1"/>
                </a:solidFill>
                <a:latin typeface="Georgia"/>
                <a:ea typeface="Georgia"/>
                <a:cs typeface="Georgia"/>
                <a:sym typeface="Georgia"/>
              </a:defRPr>
            </a:lvl3pPr>
            <a:lvl4pPr indent="-61975" lvl="3" marL="1179576" marR="0" rtl="0" algn="l">
              <a:spcBef>
                <a:spcPts val="300"/>
              </a:spcBef>
              <a:buClr>
                <a:schemeClr val="accent1"/>
              </a:buClr>
              <a:buSzPct val="100000"/>
              <a:buFont typeface="Noto Sans Symbols"/>
              <a:buChar char="⚫"/>
              <a:defRPr b="0" i="0" sz="2200" u="none" cap="none" strike="noStrike">
                <a:solidFill>
                  <a:schemeClr val="accent1"/>
                </a:solidFill>
                <a:latin typeface="Georgia"/>
                <a:ea typeface="Georgia"/>
                <a:cs typeface="Georgia"/>
                <a:sym typeface="Georgia"/>
              </a:defRPr>
            </a:lvl4pPr>
            <a:lvl5pPr indent="-56388" lvl="4" marL="1389888" marR="0" rtl="0" algn="l">
              <a:spcBef>
                <a:spcPts val="300"/>
              </a:spcBef>
              <a:buClr>
                <a:schemeClr val="accent3"/>
              </a:buClr>
              <a:buSzPct val="100000"/>
              <a:buFont typeface="Georgia"/>
              <a:buChar char="▫"/>
              <a:defRPr b="0" i="0" sz="20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95" name="Shape 95"/>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96" name="Shape 96"/>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97" name="Shape 97"/>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98" name="Shape 98"/>
        <p:cNvGrpSpPr/>
        <p:nvPr/>
      </p:nvGrpSpPr>
      <p:grpSpPr>
        <a:xfrm>
          <a:off x="0" y="0"/>
          <a:ext cx="0" cy="0"/>
          <a:chOff x="0" y="0"/>
          <a:chExt cx="0" cy="0"/>
        </a:xfrm>
      </p:grpSpPr>
      <p:sp>
        <p:nvSpPr>
          <p:cNvPr id="99" name="Shape 99"/>
          <p:cNvSpPr txBox="1"/>
          <p:nvPr>
            <p:ph type="title"/>
          </p:nvPr>
        </p:nvSpPr>
        <p:spPr>
          <a:xfrm rot="5400000">
            <a:off x="4991100" y="2933699"/>
            <a:ext cx="5486399" cy="1904999"/>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Trebuchet MS"/>
              <a:buNone/>
              <a:defRPr b="0" i="0" sz="4000" u="none" cap="none" strike="noStrike">
                <a:solidFill>
                  <a:schemeClr val="dk2"/>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0" name="Shape 100"/>
          <p:cNvSpPr txBox="1"/>
          <p:nvPr>
            <p:ph idx="1" type="body"/>
          </p:nvPr>
        </p:nvSpPr>
        <p:spPr>
          <a:xfrm rot="5400000">
            <a:off x="838200" y="762000"/>
            <a:ext cx="5486399" cy="6248399"/>
          </a:xfrm>
          <a:prstGeom prst="rect">
            <a:avLst/>
          </a:prstGeom>
          <a:noFill/>
          <a:ln>
            <a:noFill/>
          </a:ln>
        </p:spPr>
        <p:txBody>
          <a:bodyPr anchorCtr="0" anchor="t" bIns="91425" lIns="91425" rIns="91425" tIns="91425"/>
          <a:lstStyle>
            <a:lvl1pPr indent="-86359" lvl="0" marL="365760" marR="0" rtl="0" algn="l">
              <a:spcBef>
                <a:spcPts val="300"/>
              </a:spcBef>
              <a:buClr>
                <a:schemeClr val="accent3"/>
              </a:buClr>
              <a:buSzPct val="100000"/>
              <a:buFont typeface="Georgia"/>
              <a:buChar char="•"/>
              <a:defRPr b="0" i="0" sz="2800" u="none" cap="none" strike="noStrike">
                <a:solidFill>
                  <a:schemeClr val="dk1"/>
                </a:solidFill>
                <a:latin typeface="Georgia"/>
                <a:ea typeface="Georgia"/>
                <a:cs typeface="Georgia"/>
                <a:sym typeface="Georgia"/>
              </a:defRPr>
            </a:lvl1pPr>
            <a:lvl2pPr indent="-86868" lvl="1" marL="658368" marR="0" rtl="0" algn="l">
              <a:spcBef>
                <a:spcPts val="300"/>
              </a:spcBef>
              <a:buClr>
                <a:schemeClr val="accent2"/>
              </a:buClr>
              <a:buSzPct val="100000"/>
              <a:buFont typeface="Georgia"/>
              <a:buChar char="▫"/>
              <a:defRPr b="0" i="0" sz="2600" u="none" cap="none" strike="noStrike">
                <a:solidFill>
                  <a:schemeClr val="accent2"/>
                </a:solidFill>
                <a:latin typeface="Georgia"/>
                <a:ea typeface="Georgia"/>
                <a:cs typeface="Georgia"/>
                <a:sym typeface="Georgia"/>
              </a:defRPr>
            </a:lvl2pPr>
            <a:lvl3pPr indent="-72644" lvl="2" marL="923544" marR="0" rtl="0" algn="l">
              <a:spcBef>
                <a:spcPts val="300"/>
              </a:spcBef>
              <a:buClr>
                <a:schemeClr val="accent1"/>
              </a:buClr>
              <a:buSzPct val="100000"/>
              <a:buFont typeface="Noto Sans Symbols"/>
              <a:buChar char="⚫"/>
              <a:defRPr b="0" i="0" sz="2400" u="none" cap="none" strike="noStrike">
                <a:solidFill>
                  <a:schemeClr val="accent1"/>
                </a:solidFill>
                <a:latin typeface="Georgia"/>
                <a:ea typeface="Georgia"/>
                <a:cs typeface="Georgia"/>
                <a:sym typeface="Georgia"/>
              </a:defRPr>
            </a:lvl3pPr>
            <a:lvl4pPr indent="-61975" lvl="3" marL="1179576" marR="0" rtl="0" algn="l">
              <a:spcBef>
                <a:spcPts val="300"/>
              </a:spcBef>
              <a:buClr>
                <a:schemeClr val="accent1"/>
              </a:buClr>
              <a:buSzPct val="100000"/>
              <a:buFont typeface="Noto Sans Symbols"/>
              <a:buChar char="⚫"/>
              <a:defRPr b="0" i="0" sz="2200" u="none" cap="none" strike="noStrike">
                <a:solidFill>
                  <a:schemeClr val="accent1"/>
                </a:solidFill>
                <a:latin typeface="Georgia"/>
                <a:ea typeface="Georgia"/>
                <a:cs typeface="Georgia"/>
                <a:sym typeface="Georgia"/>
              </a:defRPr>
            </a:lvl4pPr>
            <a:lvl5pPr indent="-56388" lvl="4" marL="1389888" marR="0" rtl="0" algn="l">
              <a:spcBef>
                <a:spcPts val="300"/>
              </a:spcBef>
              <a:buClr>
                <a:schemeClr val="accent3"/>
              </a:buClr>
              <a:buSzPct val="100000"/>
              <a:buFont typeface="Georgia"/>
              <a:buChar char="▫"/>
              <a:defRPr b="0" i="0" sz="20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101" name="Shape 101"/>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02" name="Shape 102"/>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03" name="Shape 103"/>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41" name="Shape 41"/>
        <p:cNvGrpSpPr/>
        <p:nvPr/>
      </p:nvGrpSpPr>
      <p:grpSpPr>
        <a:xfrm>
          <a:off x="0" y="0"/>
          <a:ext cx="0" cy="0"/>
          <a:chOff x="0" y="0"/>
          <a:chExt cx="0" cy="0"/>
        </a:xfrm>
      </p:grpSpPr>
      <p:sp>
        <p:nvSpPr>
          <p:cNvPr id="42" name="Shape 42"/>
          <p:cNvSpPr txBox="1"/>
          <p:nvPr>
            <p:ph type="title"/>
          </p:nvPr>
        </p:nvSpPr>
        <p:spPr>
          <a:xfrm>
            <a:off x="457200" y="1143000"/>
            <a:ext cx="8229600" cy="1066799"/>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Trebuchet MS"/>
              <a:buNone/>
              <a:defRPr b="0" i="0" sz="4000" u="none" cap="none" strike="noStrike">
                <a:solidFill>
                  <a:schemeClr val="dk2"/>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3" name="Shape 43"/>
          <p:cNvSpPr txBox="1"/>
          <p:nvPr>
            <p:ph idx="1" type="body"/>
          </p:nvPr>
        </p:nvSpPr>
        <p:spPr>
          <a:xfrm>
            <a:off x="457200" y="2249424"/>
            <a:ext cx="8229600" cy="4325112"/>
          </a:xfrm>
          <a:prstGeom prst="rect">
            <a:avLst/>
          </a:prstGeom>
          <a:noFill/>
          <a:ln>
            <a:noFill/>
          </a:ln>
        </p:spPr>
        <p:txBody>
          <a:bodyPr anchorCtr="0" anchor="t" bIns="91425" lIns="91425" rIns="91425" tIns="91425"/>
          <a:lstStyle>
            <a:lvl1pPr indent="-86359" lvl="0" marL="365760" marR="0" rtl="0" algn="l">
              <a:spcBef>
                <a:spcPts val="300"/>
              </a:spcBef>
              <a:buClr>
                <a:schemeClr val="accent3"/>
              </a:buClr>
              <a:buSzPct val="100000"/>
              <a:buFont typeface="Georgia"/>
              <a:buChar char="•"/>
              <a:defRPr b="0" i="0" sz="2800" u="none" cap="none" strike="noStrike">
                <a:solidFill>
                  <a:schemeClr val="dk1"/>
                </a:solidFill>
                <a:latin typeface="Georgia"/>
                <a:ea typeface="Georgia"/>
                <a:cs typeface="Georgia"/>
                <a:sym typeface="Georgia"/>
              </a:defRPr>
            </a:lvl1pPr>
            <a:lvl2pPr indent="-86868" lvl="1" marL="658368" marR="0" rtl="0" algn="l">
              <a:spcBef>
                <a:spcPts val="300"/>
              </a:spcBef>
              <a:buClr>
                <a:schemeClr val="accent2"/>
              </a:buClr>
              <a:buSzPct val="100000"/>
              <a:buFont typeface="Georgia"/>
              <a:buChar char="▫"/>
              <a:defRPr b="0" i="0" sz="2600" u="none" cap="none" strike="noStrike">
                <a:solidFill>
                  <a:schemeClr val="accent2"/>
                </a:solidFill>
                <a:latin typeface="Georgia"/>
                <a:ea typeface="Georgia"/>
                <a:cs typeface="Georgia"/>
                <a:sym typeface="Georgia"/>
              </a:defRPr>
            </a:lvl2pPr>
            <a:lvl3pPr indent="-72644" lvl="2" marL="923544" marR="0" rtl="0" algn="l">
              <a:spcBef>
                <a:spcPts val="300"/>
              </a:spcBef>
              <a:buClr>
                <a:schemeClr val="accent1"/>
              </a:buClr>
              <a:buSzPct val="100000"/>
              <a:buFont typeface="Noto Sans Symbols"/>
              <a:buChar char="⚫"/>
              <a:defRPr b="0" i="0" sz="2400" u="none" cap="none" strike="noStrike">
                <a:solidFill>
                  <a:schemeClr val="accent1"/>
                </a:solidFill>
                <a:latin typeface="Georgia"/>
                <a:ea typeface="Georgia"/>
                <a:cs typeface="Georgia"/>
                <a:sym typeface="Georgia"/>
              </a:defRPr>
            </a:lvl3pPr>
            <a:lvl4pPr indent="-61975" lvl="3" marL="1179576" marR="0" rtl="0" algn="l">
              <a:spcBef>
                <a:spcPts val="300"/>
              </a:spcBef>
              <a:buClr>
                <a:schemeClr val="accent1"/>
              </a:buClr>
              <a:buSzPct val="100000"/>
              <a:buFont typeface="Noto Sans Symbols"/>
              <a:buChar char="⚫"/>
              <a:defRPr b="0" i="0" sz="2200" u="none" cap="none" strike="noStrike">
                <a:solidFill>
                  <a:schemeClr val="accent1"/>
                </a:solidFill>
                <a:latin typeface="Georgia"/>
                <a:ea typeface="Georgia"/>
                <a:cs typeface="Georgia"/>
                <a:sym typeface="Georgia"/>
              </a:defRPr>
            </a:lvl4pPr>
            <a:lvl5pPr indent="-56388" lvl="4" marL="1389888" marR="0" rtl="0" algn="l">
              <a:spcBef>
                <a:spcPts val="300"/>
              </a:spcBef>
              <a:buClr>
                <a:schemeClr val="accent3"/>
              </a:buClr>
              <a:buSzPct val="100000"/>
              <a:buFont typeface="Georgia"/>
              <a:buChar char="▫"/>
              <a:defRPr b="0" i="0" sz="20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44" name="Shape 44"/>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45" name="Shape 45"/>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46" name="Shape 46"/>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47" name="Shape 47"/>
        <p:cNvGrpSpPr/>
        <p:nvPr/>
      </p:nvGrpSpPr>
      <p:grpSpPr>
        <a:xfrm>
          <a:off x="0" y="0"/>
          <a:ext cx="0" cy="0"/>
          <a:chOff x="0" y="0"/>
          <a:chExt cx="0" cy="0"/>
        </a:xfrm>
      </p:grpSpPr>
      <p:sp>
        <p:nvSpPr>
          <p:cNvPr id="48" name="Shape 48"/>
          <p:cNvSpPr txBox="1"/>
          <p:nvPr>
            <p:ph type="title"/>
          </p:nvPr>
        </p:nvSpPr>
        <p:spPr>
          <a:xfrm>
            <a:off x="722312" y="1981200"/>
            <a:ext cx="7772400" cy="1362075"/>
          </a:xfrm>
          <a:prstGeom prst="rect">
            <a:avLst/>
          </a:prstGeom>
          <a:noFill/>
          <a:ln>
            <a:noFill/>
          </a:ln>
        </p:spPr>
        <p:txBody>
          <a:bodyPr anchorCtr="0" anchor="b" bIns="91425" lIns="91425" rIns="91425" tIns="91425"/>
          <a:lstStyle>
            <a:lvl1pPr indent="0" lvl="0" marL="0" marR="0" rtl="0" algn="l">
              <a:spcBef>
                <a:spcPts val="0"/>
              </a:spcBef>
              <a:buClr>
                <a:srgbClr val="FFFFFF"/>
              </a:buClr>
              <a:buFont typeface="Trebuchet MS"/>
              <a:buNone/>
              <a:defRPr b="1" i="0" sz="4300" u="none" cap="none" strike="noStrike">
                <a:solidFill>
                  <a:srgbClr val="FFFFFF"/>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9" name="Shape 49"/>
          <p:cNvSpPr txBox="1"/>
          <p:nvPr>
            <p:ph idx="1" type="body"/>
          </p:nvPr>
        </p:nvSpPr>
        <p:spPr>
          <a:xfrm>
            <a:off x="722312" y="3367087"/>
            <a:ext cx="7772400" cy="1509711"/>
          </a:xfrm>
          <a:prstGeom prst="rect">
            <a:avLst/>
          </a:prstGeom>
          <a:noFill/>
          <a:ln>
            <a:noFill/>
          </a:ln>
        </p:spPr>
        <p:txBody>
          <a:bodyPr anchorCtr="0" anchor="t" bIns="91425" lIns="91425" rIns="91425" tIns="91425"/>
          <a:lstStyle>
            <a:lvl1pPr indent="-7619" lvl="0" marL="45720" marR="0" rtl="0" algn="l">
              <a:spcBef>
                <a:spcPts val="300"/>
              </a:spcBef>
              <a:buClr>
                <a:schemeClr val="accent3"/>
              </a:buClr>
              <a:buFont typeface="Georgia"/>
              <a:buNone/>
              <a:defRPr b="0" i="0" sz="2100" u="none" cap="none" strike="noStrike">
                <a:solidFill>
                  <a:schemeClr val="dk2"/>
                </a:solidFill>
                <a:latin typeface="Georgia"/>
                <a:ea typeface="Georgia"/>
                <a:cs typeface="Georgia"/>
                <a:sym typeface="Georgia"/>
              </a:defRPr>
            </a:lvl1pPr>
            <a:lvl2pPr indent="-251968" lvl="1" marL="658368" marR="0" rtl="0" algn="l">
              <a:spcBef>
                <a:spcPts val="300"/>
              </a:spcBef>
              <a:buClr>
                <a:schemeClr val="accent2"/>
              </a:buClr>
              <a:buFont typeface="Georgia"/>
              <a:buNone/>
              <a:defRPr b="0" i="0" sz="1800" u="none" cap="none" strike="noStrike">
                <a:solidFill>
                  <a:srgbClr val="888888"/>
                </a:solidFill>
                <a:latin typeface="Georgia"/>
                <a:ea typeface="Georgia"/>
                <a:cs typeface="Georgia"/>
                <a:sym typeface="Georgia"/>
              </a:defRPr>
            </a:lvl2pPr>
            <a:lvl3pPr indent="-225044" lvl="2" marL="923544" marR="0" rtl="0" algn="l">
              <a:spcBef>
                <a:spcPts val="300"/>
              </a:spcBef>
              <a:buClr>
                <a:schemeClr val="accent1"/>
              </a:buClr>
              <a:buFont typeface="Noto Sans Symbols"/>
              <a:buNone/>
              <a:defRPr b="0" i="0" sz="1600" u="none" cap="none" strike="noStrike">
                <a:solidFill>
                  <a:srgbClr val="888888"/>
                </a:solidFill>
                <a:latin typeface="Georgia"/>
                <a:ea typeface="Georgia"/>
                <a:cs typeface="Georgia"/>
                <a:sym typeface="Georgia"/>
              </a:defRPr>
            </a:lvl3pPr>
            <a:lvl4pPr indent="-201675" lvl="3" marL="1179576" marR="0" rtl="0" algn="l">
              <a:spcBef>
                <a:spcPts val="300"/>
              </a:spcBef>
              <a:buClr>
                <a:schemeClr val="accent1"/>
              </a:buClr>
              <a:buFont typeface="Noto Sans Symbols"/>
              <a:buNone/>
              <a:defRPr b="0" i="0" sz="1400" u="none" cap="none" strike="noStrike">
                <a:solidFill>
                  <a:srgbClr val="888888"/>
                </a:solidFill>
                <a:latin typeface="Georgia"/>
                <a:ea typeface="Georgia"/>
                <a:cs typeface="Georgia"/>
                <a:sym typeface="Georgia"/>
              </a:defRPr>
            </a:lvl4pPr>
            <a:lvl5pPr indent="-183388" lvl="4" marL="1389888" marR="0" rtl="0" algn="l">
              <a:spcBef>
                <a:spcPts val="300"/>
              </a:spcBef>
              <a:buClr>
                <a:schemeClr val="accent3"/>
              </a:buClr>
              <a:buFont typeface="Georgia"/>
              <a:buNone/>
              <a:defRPr b="0" i="0" sz="1400" u="none" cap="none" strike="noStrike">
                <a:solidFill>
                  <a:srgbClr val="888888"/>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50" name="Shape 50"/>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51" name="Shape 51"/>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52" name="Shape 52"/>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53" name="Shape 53"/>
        <p:cNvGrpSpPr/>
        <p:nvPr/>
      </p:nvGrpSpPr>
      <p:grpSpPr>
        <a:xfrm>
          <a:off x="0" y="0"/>
          <a:ext cx="0" cy="0"/>
          <a:chOff x="0" y="0"/>
          <a:chExt cx="0" cy="0"/>
        </a:xfrm>
      </p:grpSpPr>
      <p:sp>
        <p:nvSpPr>
          <p:cNvPr id="54" name="Shape 54"/>
          <p:cNvSpPr txBox="1"/>
          <p:nvPr>
            <p:ph type="title"/>
          </p:nvPr>
        </p:nvSpPr>
        <p:spPr>
          <a:xfrm>
            <a:off x="457200" y="1143000"/>
            <a:ext cx="8229600" cy="1066799"/>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Trebuchet MS"/>
              <a:buNone/>
              <a:defRPr b="0" i="0" sz="4000" u="none" cap="none" strike="noStrike">
                <a:solidFill>
                  <a:schemeClr val="dk2"/>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5" name="Shape 55"/>
          <p:cNvSpPr txBox="1"/>
          <p:nvPr>
            <p:ph idx="1" type="body"/>
          </p:nvPr>
        </p:nvSpPr>
        <p:spPr>
          <a:xfrm>
            <a:off x="457200" y="2249424"/>
            <a:ext cx="4038599" cy="4525963"/>
          </a:xfrm>
          <a:prstGeom prst="rect">
            <a:avLst/>
          </a:prstGeom>
          <a:noFill/>
          <a:ln>
            <a:noFill/>
          </a:ln>
        </p:spPr>
        <p:txBody>
          <a:bodyPr anchorCtr="0" anchor="t" bIns="91425" lIns="91425" rIns="91425" tIns="91425"/>
          <a:lstStyle>
            <a:lvl1pPr indent="-137159" lvl="0" marL="365760" marR="0" rtl="0" algn="l">
              <a:spcBef>
                <a:spcPts val="300"/>
              </a:spcBef>
              <a:buClr>
                <a:schemeClr val="accent3"/>
              </a:buClr>
              <a:buSzPct val="100000"/>
              <a:buFont typeface="Georgia"/>
              <a:buChar char="•"/>
              <a:defRPr b="0" i="0" sz="2000" u="none" cap="none" strike="noStrike">
                <a:solidFill>
                  <a:schemeClr val="dk1"/>
                </a:solidFill>
                <a:latin typeface="Georgia"/>
                <a:ea typeface="Georgia"/>
                <a:cs typeface="Georgia"/>
                <a:sym typeface="Georgia"/>
              </a:defRPr>
            </a:lvl1pPr>
            <a:lvl2pPr indent="-131318" lvl="1" marL="658368" marR="0" rtl="0" algn="l">
              <a:spcBef>
                <a:spcPts val="300"/>
              </a:spcBef>
              <a:buClr>
                <a:schemeClr val="accent2"/>
              </a:buClr>
              <a:buSzPct val="100000"/>
              <a:buFont typeface="Georgia"/>
              <a:buChar char="▫"/>
              <a:defRPr b="0" i="0" sz="1900" u="none" cap="none" strike="noStrike">
                <a:solidFill>
                  <a:schemeClr val="accent2"/>
                </a:solidFill>
                <a:latin typeface="Georgia"/>
                <a:ea typeface="Georgia"/>
                <a:cs typeface="Georgia"/>
                <a:sym typeface="Georgia"/>
              </a:defRPr>
            </a:lvl2pPr>
            <a:lvl3pPr indent="-110744" lvl="2" marL="923544" marR="0" rtl="0" algn="l">
              <a:spcBef>
                <a:spcPts val="300"/>
              </a:spcBef>
              <a:buClr>
                <a:schemeClr val="accent1"/>
              </a:buClr>
              <a:buSzPct val="100000"/>
              <a:buFont typeface="Noto Sans Symbols"/>
              <a:buChar char="⚫"/>
              <a:defRPr b="0" i="0" sz="1800" u="none" cap="none" strike="noStrike">
                <a:solidFill>
                  <a:schemeClr val="accent1"/>
                </a:solidFill>
                <a:latin typeface="Georgia"/>
                <a:ea typeface="Georgia"/>
                <a:cs typeface="Georgia"/>
                <a:sym typeface="Georgia"/>
              </a:defRPr>
            </a:lvl3pPr>
            <a:lvl4pPr indent="-87375" lvl="3" marL="1179576" marR="0" rtl="0" algn="l">
              <a:spcBef>
                <a:spcPts val="300"/>
              </a:spcBef>
              <a:buClr>
                <a:schemeClr val="accent1"/>
              </a:buClr>
              <a:buSzPct val="100000"/>
              <a:buFont typeface="Noto Sans Symbols"/>
              <a:buChar char="⚫"/>
              <a:defRPr b="0" i="0" sz="1800" u="none" cap="none" strike="noStrike">
                <a:solidFill>
                  <a:schemeClr val="accent1"/>
                </a:solidFill>
                <a:latin typeface="Georgia"/>
                <a:ea typeface="Georgia"/>
                <a:cs typeface="Georgia"/>
                <a:sym typeface="Georgia"/>
              </a:defRPr>
            </a:lvl4pPr>
            <a:lvl5pPr indent="-69088" lvl="4" marL="1389888"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56" name="Shape 56"/>
          <p:cNvSpPr txBox="1"/>
          <p:nvPr>
            <p:ph idx="2" type="body"/>
          </p:nvPr>
        </p:nvSpPr>
        <p:spPr>
          <a:xfrm>
            <a:off x="4648200" y="2249424"/>
            <a:ext cx="4038599" cy="4525963"/>
          </a:xfrm>
          <a:prstGeom prst="rect">
            <a:avLst/>
          </a:prstGeom>
          <a:noFill/>
          <a:ln>
            <a:noFill/>
          </a:ln>
        </p:spPr>
        <p:txBody>
          <a:bodyPr anchorCtr="0" anchor="t" bIns="91425" lIns="91425" rIns="91425" tIns="91425"/>
          <a:lstStyle>
            <a:lvl1pPr indent="-137159" lvl="0" marL="365760" marR="0" rtl="0" algn="l">
              <a:spcBef>
                <a:spcPts val="300"/>
              </a:spcBef>
              <a:buClr>
                <a:schemeClr val="accent3"/>
              </a:buClr>
              <a:buSzPct val="100000"/>
              <a:buFont typeface="Georgia"/>
              <a:buChar char="•"/>
              <a:defRPr b="0" i="0" sz="2000" u="none" cap="none" strike="noStrike">
                <a:solidFill>
                  <a:schemeClr val="dk1"/>
                </a:solidFill>
                <a:latin typeface="Georgia"/>
                <a:ea typeface="Georgia"/>
                <a:cs typeface="Georgia"/>
                <a:sym typeface="Georgia"/>
              </a:defRPr>
            </a:lvl1pPr>
            <a:lvl2pPr indent="-131318" lvl="1" marL="658368" marR="0" rtl="0" algn="l">
              <a:spcBef>
                <a:spcPts val="300"/>
              </a:spcBef>
              <a:buClr>
                <a:schemeClr val="accent2"/>
              </a:buClr>
              <a:buSzPct val="100000"/>
              <a:buFont typeface="Georgia"/>
              <a:buChar char="▫"/>
              <a:defRPr b="0" i="0" sz="1900" u="none" cap="none" strike="noStrike">
                <a:solidFill>
                  <a:schemeClr val="accent2"/>
                </a:solidFill>
                <a:latin typeface="Georgia"/>
                <a:ea typeface="Georgia"/>
                <a:cs typeface="Georgia"/>
                <a:sym typeface="Georgia"/>
              </a:defRPr>
            </a:lvl2pPr>
            <a:lvl3pPr indent="-110744" lvl="2" marL="923544" marR="0" rtl="0" algn="l">
              <a:spcBef>
                <a:spcPts val="300"/>
              </a:spcBef>
              <a:buClr>
                <a:schemeClr val="accent1"/>
              </a:buClr>
              <a:buSzPct val="100000"/>
              <a:buFont typeface="Noto Sans Symbols"/>
              <a:buChar char="⚫"/>
              <a:defRPr b="0" i="0" sz="1800" u="none" cap="none" strike="noStrike">
                <a:solidFill>
                  <a:schemeClr val="accent1"/>
                </a:solidFill>
                <a:latin typeface="Georgia"/>
                <a:ea typeface="Georgia"/>
                <a:cs typeface="Georgia"/>
                <a:sym typeface="Georgia"/>
              </a:defRPr>
            </a:lvl3pPr>
            <a:lvl4pPr indent="-87375" lvl="3" marL="1179576" marR="0" rtl="0" algn="l">
              <a:spcBef>
                <a:spcPts val="300"/>
              </a:spcBef>
              <a:buClr>
                <a:schemeClr val="accent1"/>
              </a:buClr>
              <a:buSzPct val="100000"/>
              <a:buFont typeface="Noto Sans Symbols"/>
              <a:buChar char="⚫"/>
              <a:defRPr b="0" i="0" sz="1800" u="none" cap="none" strike="noStrike">
                <a:solidFill>
                  <a:schemeClr val="accent1"/>
                </a:solidFill>
                <a:latin typeface="Georgia"/>
                <a:ea typeface="Georgia"/>
                <a:cs typeface="Georgia"/>
                <a:sym typeface="Georgia"/>
              </a:defRPr>
            </a:lvl4pPr>
            <a:lvl5pPr indent="-69088" lvl="4" marL="1389888"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57" name="Shape 57"/>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58" name="Shape 58"/>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59" name="Shape 59"/>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60" name="Shape 60"/>
        <p:cNvGrpSpPr/>
        <p:nvPr/>
      </p:nvGrpSpPr>
      <p:grpSpPr>
        <a:xfrm>
          <a:off x="0" y="0"/>
          <a:ext cx="0" cy="0"/>
          <a:chOff x="0" y="0"/>
          <a:chExt cx="0" cy="0"/>
        </a:xfrm>
      </p:grpSpPr>
      <p:sp>
        <p:nvSpPr>
          <p:cNvPr id="61" name="Shape 61"/>
          <p:cNvSpPr txBox="1"/>
          <p:nvPr>
            <p:ph type="title"/>
          </p:nvPr>
        </p:nvSpPr>
        <p:spPr>
          <a:xfrm>
            <a:off x="381000" y="1143000"/>
            <a:ext cx="8381999" cy="1069847"/>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Trebuchet MS"/>
              <a:buNone/>
              <a:defRPr b="0" i="0" sz="4000" u="none" cap="none" strike="noStrike">
                <a:solidFill>
                  <a:schemeClr val="dk2"/>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2" name="Shape 62"/>
          <p:cNvSpPr txBox="1"/>
          <p:nvPr>
            <p:ph idx="1" type="body"/>
          </p:nvPr>
        </p:nvSpPr>
        <p:spPr>
          <a:xfrm>
            <a:off x="381000" y="2244969"/>
            <a:ext cx="4041648" cy="457200"/>
          </a:xfrm>
          <a:prstGeom prst="rect">
            <a:avLst/>
          </a:prstGeom>
          <a:solidFill>
            <a:srgbClr val="328D96">
              <a:alpha val="24705"/>
            </a:srgbClr>
          </a:solidFill>
          <a:ln cap="flat" cmpd="sng" w="12700">
            <a:solidFill>
              <a:schemeClr val="accent2"/>
            </a:solidFill>
            <a:prstDash val="solid"/>
            <a:round/>
            <a:headEnd len="med" w="med" type="none"/>
            <a:tailEnd len="med" w="med" type="none"/>
          </a:ln>
        </p:spPr>
        <p:txBody>
          <a:bodyPr anchorCtr="0" anchor="ctr" bIns="91425" lIns="91425" rIns="91425" tIns="91425"/>
          <a:lstStyle>
            <a:lvl1pPr indent="-7619" lvl="0" marL="45720" marR="0" rtl="0" algn="l">
              <a:spcBef>
                <a:spcPts val="300"/>
              </a:spcBef>
              <a:buClr>
                <a:schemeClr val="accent3"/>
              </a:buClr>
              <a:buFont typeface="Georgia"/>
              <a:buNone/>
              <a:defRPr b="1" i="0" sz="1900" u="none" cap="none" strike="noStrike">
                <a:solidFill>
                  <a:srgbClr val="414141"/>
                </a:solidFill>
                <a:latin typeface="Georgia"/>
                <a:ea typeface="Georgia"/>
                <a:cs typeface="Georgia"/>
                <a:sym typeface="Georgia"/>
              </a:defRPr>
            </a:lvl1pPr>
            <a:lvl2pPr indent="-251968" lvl="1" marL="658368" marR="0" rtl="0" algn="l">
              <a:spcBef>
                <a:spcPts val="300"/>
              </a:spcBef>
              <a:buClr>
                <a:schemeClr val="accent2"/>
              </a:buClr>
              <a:buFont typeface="Georgia"/>
              <a:buNone/>
              <a:defRPr b="1" i="0" sz="2000" u="none" cap="none" strike="noStrike">
                <a:solidFill>
                  <a:schemeClr val="accent2"/>
                </a:solidFill>
                <a:latin typeface="Georgia"/>
                <a:ea typeface="Georgia"/>
                <a:cs typeface="Georgia"/>
                <a:sym typeface="Georgia"/>
              </a:defRPr>
            </a:lvl2pPr>
            <a:lvl3pPr indent="-225044" lvl="2" marL="923544" marR="0" rtl="0" algn="l">
              <a:spcBef>
                <a:spcPts val="300"/>
              </a:spcBef>
              <a:buClr>
                <a:schemeClr val="accent1"/>
              </a:buClr>
              <a:buFont typeface="Noto Sans Symbols"/>
              <a:buNone/>
              <a:defRPr b="1" i="0" sz="1800" u="none" cap="none" strike="noStrike">
                <a:solidFill>
                  <a:schemeClr val="accent1"/>
                </a:solidFill>
                <a:latin typeface="Georgia"/>
                <a:ea typeface="Georgia"/>
                <a:cs typeface="Georgia"/>
                <a:sym typeface="Georgia"/>
              </a:defRPr>
            </a:lvl3pPr>
            <a:lvl4pPr indent="-201675" lvl="3" marL="1179576" marR="0" rtl="0" algn="l">
              <a:spcBef>
                <a:spcPts val="300"/>
              </a:spcBef>
              <a:buClr>
                <a:schemeClr val="accent1"/>
              </a:buClr>
              <a:buFont typeface="Noto Sans Symbols"/>
              <a:buNone/>
              <a:defRPr b="1" i="0" sz="1600" u="none" cap="none" strike="noStrike">
                <a:solidFill>
                  <a:schemeClr val="accent1"/>
                </a:solidFill>
                <a:latin typeface="Georgia"/>
                <a:ea typeface="Georgia"/>
                <a:cs typeface="Georgia"/>
                <a:sym typeface="Georgia"/>
              </a:defRPr>
            </a:lvl4pPr>
            <a:lvl5pPr indent="-183388" lvl="4" marL="1389888" marR="0" rtl="0" algn="l">
              <a:spcBef>
                <a:spcPts val="300"/>
              </a:spcBef>
              <a:buClr>
                <a:schemeClr val="accent3"/>
              </a:buClr>
              <a:buFont typeface="Georgia"/>
              <a:buNone/>
              <a:defRPr b="1" i="0" sz="16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63" name="Shape 63"/>
          <p:cNvSpPr txBox="1"/>
          <p:nvPr>
            <p:ph idx="2" type="body"/>
          </p:nvPr>
        </p:nvSpPr>
        <p:spPr>
          <a:xfrm>
            <a:off x="4721225" y="2244969"/>
            <a:ext cx="4041774" cy="457200"/>
          </a:xfrm>
          <a:prstGeom prst="rect">
            <a:avLst/>
          </a:prstGeom>
          <a:solidFill>
            <a:srgbClr val="328D96">
              <a:alpha val="24705"/>
            </a:srgbClr>
          </a:solidFill>
          <a:ln cap="flat" cmpd="sng" w="12700">
            <a:solidFill>
              <a:schemeClr val="accent2"/>
            </a:solidFill>
            <a:prstDash val="solid"/>
            <a:round/>
            <a:headEnd len="med" w="med" type="none"/>
            <a:tailEnd len="med" w="med" type="none"/>
          </a:ln>
        </p:spPr>
        <p:txBody>
          <a:bodyPr anchorCtr="0" anchor="ctr" bIns="91425" lIns="91425" rIns="91425" tIns="91425"/>
          <a:lstStyle>
            <a:lvl1pPr indent="-7619" lvl="0" marL="45720" marR="0" rtl="0" algn="l">
              <a:spcBef>
                <a:spcPts val="300"/>
              </a:spcBef>
              <a:buClr>
                <a:schemeClr val="accent3"/>
              </a:buClr>
              <a:buFont typeface="Georgia"/>
              <a:buNone/>
              <a:defRPr b="1" i="0" sz="1900" u="none" cap="none" strike="noStrike">
                <a:solidFill>
                  <a:srgbClr val="414141"/>
                </a:solidFill>
                <a:latin typeface="Georgia"/>
                <a:ea typeface="Georgia"/>
                <a:cs typeface="Georgia"/>
                <a:sym typeface="Georgia"/>
              </a:defRPr>
            </a:lvl1pPr>
            <a:lvl2pPr indent="-251968" lvl="1" marL="658368" marR="0" rtl="0" algn="l">
              <a:spcBef>
                <a:spcPts val="300"/>
              </a:spcBef>
              <a:buClr>
                <a:schemeClr val="accent2"/>
              </a:buClr>
              <a:buFont typeface="Georgia"/>
              <a:buNone/>
              <a:defRPr b="1" i="0" sz="2000" u="none" cap="none" strike="noStrike">
                <a:solidFill>
                  <a:schemeClr val="accent2"/>
                </a:solidFill>
                <a:latin typeface="Georgia"/>
                <a:ea typeface="Georgia"/>
                <a:cs typeface="Georgia"/>
                <a:sym typeface="Georgia"/>
              </a:defRPr>
            </a:lvl2pPr>
            <a:lvl3pPr indent="-225044" lvl="2" marL="923544" marR="0" rtl="0" algn="l">
              <a:spcBef>
                <a:spcPts val="300"/>
              </a:spcBef>
              <a:buClr>
                <a:schemeClr val="accent1"/>
              </a:buClr>
              <a:buFont typeface="Noto Sans Symbols"/>
              <a:buNone/>
              <a:defRPr b="1" i="0" sz="1800" u="none" cap="none" strike="noStrike">
                <a:solidFill>
                  <a:schemeClr val="accent1"/>
                </a:solidFill>
                <a:latin typeface="Georgia"/>
                <a:ea typeface="Georgia"/>
                <a:cs typeface="Georgia"/>
                <a:sym typeface="Georgia"/>
              </a:defRPr>
            </a:lvl3pPr>
            <a:lvl4pPr indent="-201675" lvl="3" marL="1179576" marR="0" rtl="0" algn="l">
              <a:spcBef>
                <a:spcPts val="300"/>
              </a:spcBef>
              <a:buClr>
                <a:schemeClr val="accent1"/>
              </a:buClr>
              <a:buFont typeface="Noto Sans Symbols"/>
              <a:buNone/>
              <a:defRPr b="1" i="0" sz="1600" u="none" cap="none" strike="noStrike">
                <a:solidFill>
                  <a:schemeClr val="accent1"/>
                </a:solidFill>
                <a:latin typeface="Georgia"/>
                <a:ea typeface="Georgia"/>
                <a:cs typeface="Georgia"/>
                <a:sym typeface="Georgia"/>
              </a:defRPr>
            </a:lvl4pPr>
            <a:lvl5pPr indent="-183388" lvl="4" marL="1389888" marR="0" rtl="0" algn="l">
              <a:spcBef>
                <a:spcPts val="300"/>
              </a:spcBef>
              <a:buClr>
                <a:schemeClr val="accent3"/>
              </a:buClr>
              <a:buFont typeface="Georgia"/>
              <a:buNone/>
              <a:defRPr b="1" i="0" sz="16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64" name="Shape 64"/>
          <p:cNvSpPr txBox="1"/>
          <p:nvPr>
            <p:ph idx="3" type="body"/>
          </p:nvPr>
        </p:nvSpPr>
        <p:spPr>
          <a:xfrm>
            <a:off x="381000" y="2708518"/>
            <a:ext cx="4041648" cy="3886200"/>
          </a:xfrm>
          <a:prstGeom prst="rect">
            <a:avLst/>
          </a:prstGeom>
          <a:noFill/>
          <a:ln>
            <a:noFill/>
          </a:ln>
        </p:spPr>
        <p:txBody>
          <a:bodyPr anchorCtr="0" anchor="t" bIns="91425" lIns="91425" rIns="91425" tIns="91425"/>
          <a:lstStyle>
            <a:lvl1pPr indent="-137159" lvl="0" marL="365760" marR="0" rtl="0" algn="l">
              <a:spcBef>
                <a:spcPts val="300"/>
              </a:spcBef>
              <a:buClr>
                <a:schemeClr val="accent3"/>
              </a:buClr>
              <a:buSzPct val="100000"/>
              <a:buFont typeface="Georgia"/>
              <a:buChar char="•"/>
              <a:defRPr b="0" i="0" sz="2000" u="none" cap="none" strike="noStrike">
                <a:solidFill>
                  <a:schemeClr val="dk1"/>
                </a:solidFill>
                <a:latin typeface="Georgia"/>
                <a:ea typeface="Georgia"/>
                <a:cs typeface="Georgia"/>
                <a:sym typeface="Georgia"/>
              </a:defRPr>
            </a:lvl1pPr>
            <a:lvl2pPr indent="-124968" lvl="1" marL="658368" marR="0" rtl="0" algn="l">
              <a:spcBef>
                <a:spcPts val="300"/>
              </a:spcBef>
              <a:buClr>
                <a:schemeClr val="accent2"/>
              </a:buClr>
              <a:buSzPct val="100000"/>
              <a:buFont typeface="Georgia"/>
              <a:buChar char="▫"/>
              <a:defRPr b="0" i="0" sz="2000" u="none" cap="none" strike="noStrike">
                <a:solidFill>
                  <a:schemeClr val="accent2"/>
                </a:solidFill>
                <a:latin typeface="Georgia"/>
                <a:ea typeface="Georgia"/>
                <a:cs typeface="Georgia"/>
                <a:sym typeface="Georgia"/>
              </a:defRPr>
            </a:lvl2pPr>
            <a:lvl3pPr indent="-110744" lvl="2" marL="923544" marR="0" rtl="0" algn="l">
              <a:spcBef>
                <a:spcPts val="300"/>
              </a:spcBef>
              <a:buClr>
                <a:schemeClr val="accent1"/>
              </a:buClr>
              <a:buSzPct val="100000"/>
              <a:buFont typeface="Noto Sans Symbols"/>
              <a:buChar char="⚫"/>
              <a:defRPr b="0" i="0" sz="1800" u="none" cap="none" strike="noStrike">
                <a:solidFill>
                  <a:schemeClr val="accent1"/>
                </a:solidFill>
                <a:latin typeface="Georgia"/>
                <a:ea typeface="Georgia"/>
                <a:cs typeface="Georgia"/>
                <a:sym typeface="Georgia"/>
              </a:defRPr>
            </a:lvl3pPr>
            <a:lvl4pPr indent="-100075" lvl="3" marL="1179576" marR="0" rtl="0" algn="l">
              <a:spcBef>
                <a:spcPts val="300"/>
              </a:spcBef>
              <a:buClr>
                <a:schemeClr val="accent1"/>
              </a:buClr>
              <a:buSzPct val="100000"/>
              <a:buFont typeface="Noto Sans Symbols"/>
              <a:buChar char="⚫"/>
              <a:defRPr b="0" i="0" sz="1600" u="none" cap="none" strike="noStrike">
                <a:solidFill>
                  <a:schemeClr val="accent1"/>
                </a:solidFill>
                <a:latin typeface="Georgia"/>
                <a:ea typeface="Georgia"/>
                <a:cs typeface="Georgia"/>
                <a:sym typeface="Georgia"/>
              </a:defRPr>
            </a:lvl4pPr>
            <a:lvl5pPr indent="-81788" lvl="4" marL="1389888"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65" name="Shape 65"/>
          <p:cNvSpPr txBox="1"/>
          <p:nvPr>
            <p:ph idx="4" type="body"/>
          </p:nvPr>
        </p:nvSpPr>
        <p:spPr>
          <a:xfrm>
            <a:off x="4718303" y="2708518"/>
            <a:ext cx="4041774" cy="3886200"/>
          </a:xfrm>
          <a:prstGeom prst="rect">
            <a:avLst/>
          </a:prstGeom>
          <a:noFill/>
          <a:ln>
            <a:noFill/>
          </a:ln>
        </p:spPr>
        <p:txBody>
          <a:bodyPr anchorCtr="0" anchor="t" bIns="91425" lIns="91425" rIns="91425" tIns="91425"/>
          <a:lstStyle>
            <a:lvl1pPr indent="-137159" lvl="0" marL="365760" marR="0" rtl="0" algn="l">
              <a:spcBef>
                <a:spcPts val="300"/>
              </a:spcBef>
              <a:buClr>
                <a:schemeClr val="accent3"/>
              </a:buClr>
              <a:buSzPct val="100000"/>
              <a:buFont typeface="Georgia"/>
              <a:buChar char="•"/>
              <a:defRPr b="0" i="0" sz="2000" u="none" cap="none" strike="noStrike">
                <a:solidFill>
                  <a:schemeClr val="dk1"/>
                </a:solidFill>
                <a:latin typeface="Georgia"/>
                <a:ea typeface="Georgia"/>
                <a:cs typeface="Georgia"/>
                <a:sym typeface="Georgia"/>
              </a:defRPr>
            </a:lvl1pPr>
            <a:lvl2pPr indent="-124968" lvl="1" marL="658368" marR="0" rtl="0" algn="l">
              <a:spcBef>
                <a:spcPts val="300"/>
              </a:spcBef>
              <a:buClr>
                <a:schemeClr val="accent2"/>
              </a:buClr>
              <a:buSzPct val="100000"/>
              <a:buFont typeface="Georgia"/>
              <a:buChar char="▫"/>
              <a:defRPr b="0" i="0" sz="2000" u="none" cap="none" strike="noStrike">
                <a:solidFill>
                  <a:schemeClr val="accent2"/>
                </a:solidFill>
                <a:latin typeface="Georgia"/>
                <a:ea typeface="Georgia"/>
                <a:cs typeface="Georgia"/>
                <a:sym typeface="Georgia"/>
              </a:defRPr>
            </a:lvl2pPr>
            <a:lvl3pPr indent="-110744" lvl="2" marL="923544" marR="0" rtl="0" algn="l">
              <a:spcBef>
                <a:spcPts val="300"/>
              </a:spcBef>
              <a:buClr>
                <a:schemeClr val="accent1"/>
              </a:buClr>
              <a:buSzPct val="100000"/>
              <a:buFont typeface="Noto Sans Symbols"/>
              <a:buChar char="⚫"/>
              <a:defRPr b="0" i="0" sz="1800" u="none" cap="none" strike="noStrike">
                <a:solidFill>
                  <a:schemeClr val="accent1"/>
                </a:solidFill>
                <a:latin typeface="Georgia"/>
                <a:ea typeface="Georgia"/>
                <a:cs typeface="Georgia"/>
                <a:sym typeface="Georgia"/>
              </a:defRPr>
            </a:lvl3pPr>
            <a:lvl4pPr indent="-100075" lvl="3" marL="1179576" marR="0" rtl="0" algn="l">
              <a:spcBef>
                <a:spcPts val="300"/>
              </a:spcBef>
              <a:buClr>
                <a:schemeClr val="accent1"/>
              </a:buClr>
              <a:buSzPct val="100000"/>
              <a:buFont typeface="Noto Sans Symbols"/>
              <a:buChar char="⚫"/>
              <a:defRPr b="0" i="0" sz="1600" u="none" cap="none" strike="noStrike">
                <a:solidFill>
                  <a:schemeClr val="accent1"/>
                </a:solidFill>
                <a:latin typeface="Georgia"/>
                <a:ea typeface="Georgia"/>
                <a:cs typeface="Georgia"/>
                <a:sym typeface="Georgia"/>
              </a:defRPr>
            </a:lvl4pPr>
            <a:lvl5pPr indent="-81788" lvl="4" marL="1389888"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66" name="Shape 66"/>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67" name="Shape 67"/>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
        <p:nvSpPr>
          <p:cNvPr id="68" name="Shape 68"/>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9" name="Shape 69"/>
        <p:cNvGrpSpPr/>
        <p:nvPr/>
      </p:nvGrpSpPr>
      <p:grpSpPr>
        <a:xfrm>
          <a:off x="0" y="0"/>
          <a:ext cx="0" cy="0"/>
          <a:chOff x="0" y="0"/>
          <a:chExt cx="0" cy="0"/>
        </a:xfrm>
      </p:grpSpPr>
      <p:sp>
        <p:nvSpPr>
          <p:cNvPr id="70" name="Shape 70"/>
          <p:cNvSpPr txBox="1"/>
          <p:nvPr>
            <p:ph type="title"/>
          </p:nvPr>
        </p:nvSpPr>
        <p:spPr>
          <a:xfrm>
            <a:off x="457200" y="1143000"/>
            <a:ext cx="8229600" cy="1069847"/>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Trebuchet MS"/>
              <a:buNone/>
              <a:defRPr b="0" i="0" sz="4000" u="none" cap="none" strike="noStrike">
                <a:solidFill>
                  <a:schemeClr val="dk2"/>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1" name="Shape 71"/>
          <p:cNvSpPr txBox="1"/>
          <p:nvPr>
            <p:ph idx="10" type="dt"/>
          </p:nvPr>
        </p:nvSpPr>
        <p:spPr>
          <a:xfrm>
            <a:off x="6583679"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72" name="Shape 72"/>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73" name="Shape 73"/>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4" name="Shape 74"/>
        <p:cNvGrpSpPr/>
        <p:nvPr/>
      </p:nvGrpSpPr>
      <p:grpSpPr>
        <a:xfrm>
          <a:off x="0" y="0"/>
          <a:ext cx="0" cy="0"/>
          <a:chOff x="0" y="0"/>
          <a:chExt cx="0" cy="0"/>
        </a:xfrm>
      </p:grpSpPr>
      <p:sp>
        <p:nvSpPr>
          <p:cNvPr id="75" name="Shape 75"/>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76" name="Shape 76"/>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77" name="Shape 77"/>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78" name="Shape 78"/>
        <p:cNvGrpSpPr/>
        <p:nvPr/>
      </p:nvGrpSpPr>
      <p:grpSpPr>
        <a:xfrm>
          <a:off x="0" y="0"/>
          <a:ext cx="0" cy="0"/>
          <a:chOff x="0" y="0"/>
          <a:chExt cx="0" cy="0"/>
        </a:xfrm>
      </p:grpSpPr>
      <p:sp>
        <p:nvSpPr>
          <p:cNvPr id="79" name="Shape 79"/>
          <p:cNvSpPr txBox="1"/>
          <p:nvPr>
            <p:ph type="title"/>
          </p:nvPr>
        </p:nvSpPr>
        <p:spPr>
          <a:xfrm>
            <a:off x="5353496" y="1101970"/>
            <a:ext cx="3383280" cy="877823"/>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Trebuchet MS"/>
              <a:buNone/>
              <a:defRPr b="1" i="0" sz="1800" u="none" cap="none" strike="noStrike">
                <a:solidFill>
                  <a:schemeClr val="dk2"/>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a:off x="5353496" y="2010726"/>
            <a:ext cx="3383280" cy="4617720"/>
          </a:xfrm>
          <a:prstGeom prst="rect">
            <a:avLst/>
          </a:prstGeom>
          <a:noFill/>
          <a:ln>
            <a:noFill/>
          </a:ln>
        </p:spPr>
        <p:txBody>
          <a:bodyPr anchorCtr="0" anchor="t" bIns="91425" lIns="91425" rIns="91425" tIns="91425"/>
          <a:lstStyle>
            <a:lvl1pPr indent="-9144" lvl="0" marL="9144" marR="0" rtl="0" algn="l">
              <a:spcBef>
                <a:spcPts val="300"/>
              </a:spcBef>
              <a:buClr>
                <a:schemeClr val="accent3"/>
              </a:buClr>
              <a:buFont typeface="Georgia"/>
              <a:buNone/>
              <a:defRPr b="0" i="0" sz="1400" u="none" cap="none" strike="noStrike">
                <a:solidFill>
                  <a:schemeClr val="dk1"/>
                </a:solidFill>
                <a:latin typeface="Georgia"/>
                <a:ea typeface="Georgia"/>
                <a:cs typeface="Georgia"/>
                <a:sym typeface="Georgia"/>
              </a:defRPr>
            </a:lvl1pPr>
            <a:lvl2pPr indent="-251968" lvl="1" marL="658368" marR="0" rtl="0" algn="l">
              <a:spcBef>
                <a:spcPts val="300"/>
              </a:spcBef>
              <a:buClr>
                <a:schemeClr val="accent2"/>
              </a:buClr>
              <a:buFont typeface="Georgia"/>
              <a:buNone/>
              <a:defRPr b="0" i="0" sz="1200" u="none" cap="none" strike="noStrike">
                <a:solidFill>
                  <a:schemeClr val="accent2"/>
                </a:solidFill>
                <a:latin typeface="Georgia"/>
                <a:ea typeface="Georgia"/>
                <a:cs typeface="Georgia"/>
                <a:sym typeface="Georgia"/>
              </a:defRPr>
            </a:lvl2pPr>
            <a:lvl3pPr indent="-225044" lvl="2" marL="923544" marR="0" rtl="0" algn="l">
              <a:spcBef>
                <a:spcPts val="300"/>
              </a:spcBef>
              <a:buClr>
                <a:schemeClr val="accent1"/>
              </a:buClr>
              <a:buFont typeface="Noto Sans Symbols"/>
              <a:buNone/>
              <a:defRPr b="0" i="0" sz="1000" u="none" cap="none" strike="noStrike">
                <a:solidFill>
                  <a:schemeClr val="accent1"/>
                </a:solidFill>
                <a:latin typeface="Georgia"/>
                <a:ea typeface="Georgia"/>
                <a:cs typeface="Georgia"/>
                <a:sym typeface="Georgia"/>
              </a:defRPr>
            </a:lvl3pPr>
            <a:lvl4pPr indent="-201675" lvl="3" marL="1179576" marR="0" rtl="0" algn="l">
              <a:spcBef>
                <a:spcPts val="300"/>
              </a:spcBef>
              <a:buClr>
                <a:schemeClr val="accent1"/>
              </a:buClr>
              <a:buFont typeface="Noto Sans Symbols"/>
              <a:buNone/>
              <a:defRPr b="0" i="0" sz="900" u="none" cap="none" strike="noStrike">
                <a:solidFill>
                  <a:schemeClr val="accent1"/>
                </a:solidFill>
                <a:latin typeface="Georgia"/>
                <a:ea typeface="Georgia"/>
                <a:cs typeface="Georgia"/>
                <a:sym typeface="Georgia"/>
              </a:defRPr>
            </a:lvl4pPr>
            <a:lvl5pPr indent="-183388" lvl="4" marL="1389888" marR="0" rtl="0" algn="l">
              <a:spcBef>
                <a:spcPts val="300"/>
              </a:spcBef>
              <a:buClr>
                <a:schemeClr val="accent3"/>
              </a:buClr>
              <a:buFont typeface="Georgia"/>
              <a:buNone/>
              <a:defRPr b="0" i="0" sz="9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81" name="Shape 81"/>
          <p:cNvSpPr txBox="1"/>
          <p:nvPr>
            <p:ph idx="2" type="body"/>
          </p:nvPr>
        </p:nvSpPr>
        <p:spPr>
          <a:xfrm>
            <a:off x="152400" y="776287"/>
            <a:ext cx="5102351" cy="5852159"/>
          </a:xfrm>
          <a:prstGeom prst="rect">
            <a:avLst/>
          </a:prstGeom>
          <a:noFill/>
          <a:ln>
            <a:noFill/>
          </a:ln>
        </p:spPr>
        <p:txBody>
          <a:bodyPr anchorCtr="0" anchor="t" bIns="91425" lIns="91425" rIns="91425" tIns="91425"/>
          <a:lstStyle>
            <a:lvl1pPr indent="-60959" lvl="0" marL="365760" marR="0" rtl="0" algn="l">
              <a:spcBef>
                <a:spcPts val="300"/>
              </a:spcBef>
              <a:buClr>
                <a:schemeClr val="accent3"/>
              </a:buClr>
              <a:buSzPct val="100000"/>
              <a:buFont typeface="Georgia"/>
              <a:buChar char="•"/>
              <a:defRPr b="0" i="0" sz="3200" u="none" cap="none" strike="noStrike">
                <a:solidFill>
                  <a:schemeClr val="dk1"/>
                </a:solidFill>
                <a:latin typeface="Georgia"/>
                <a:ea typeface="Georgia"/>
                <a:cs typeface="Georgia"/>
                <a:sym typeface="Georgia"/>
              </a:defRPr>
            </a:lvl1pPr>
            <a:lvl2pPr indent="-74168" lvl="1" marL="658368" marR="0" rtl="0" algn="l">
              <a:spcBef>
                <a:spcPts val="300"/>
              </a:spcBef>
              <a:buClr>
                <a:schemeClr val="accent2"/>
              </a:buClr>
              <a:buSzPct val="100000"/>
              <a:buFont typeface="Georgia"/>
              <a:buChar char="▫"/>
              <a:defRPr b="0" i="0" sz="2800" u="none" cap="none" strike="noStrike">
                <a:solidFill>
                  <a:schemeClr val="accent2"/>
                </a:solidFill>
                <a:latin typeface="Georgia"/>
                <a:ea typeface="Georgia"/>
                <a:cs typeface="Georgia"/>
                <a:sym typeface="Georgia"/>
              </a:defRPr>
            </a:lvl2pPr>
            <a:lvl3pPr indent="-72644" lvl="2" marL="923544" marR="0" rtl="0" algn="l">
              <a:spcBef>
                <a:spcPts val="300"/>
              </a:spcBef>
              <a:buClr>
                <a:schemeClr val="accent1"/>
              </a:buClr>
              <a:buSzPct val="100000"/>
              <a:buFont typeface="Noto Sans Symbols"/>
              <a:buChar char="⚫"/>
              <a:defRPr b="0" i="0" sz="2400" u="none" cap="none" strike="noStrike">
                <a:solidFill>
                  <a:schemeClr val="accent1"/>
                </a:solidFill>
                <a:latin typeface="Georgia"/>
                <a:ea typeface="Georgia"/>
                <a:cs typeface="Georgia"/>
                <a:sym typeface="Georgia"/>
              </a:defRPr>
            </a:lvl3pPr>
            <a:lvl4pPr indent="-74675" lvl="3" marL="1179576" marR="0" rtl="0" algn="l">
              <a:spcBef>
                <a:spcPts val="300"/>
              </a:spcBef>
              <a:buClr>
                <a:schemeClr val="accent1"/>
              </a:buClr>
              <a:buSzPct val="100000"/>
              <a:buFont typeface="Noto Sans Symbols"/>
              <a:buChar char="⚫"/>
              <a:defRPr b="0" i="0" sz="2000" u="none" cap="none" strike="noStrike">
                <a:solidFill>
                  <a:schemeClr val="accent1"/>
                </a:solidFill>
                <a:latin typeface="Georgia"/>
                <a:ea typeface="Georgia"/>
                <a:cs typeface="Georgia"/>
                <a:sym typeface="Georgia"/>
              </a:defRPr>
            </a:lvl4pPr>
            <a:lvl5pPr indent="-56388" lvl="4" marL="1389888" marR="0" rtl="0" algn="l">
              <a:spcBef>
                <a:spcPts val="300"/>
              </a:spcBef>
              <a:buClr>
                <a:schemeClr val="accent3"/>
              </a:buClr>
              <a:buSzPct val="100000"/>
              <a:buFont typeface="Georgia"/>
              <a:buChar char="▫"/>
              <a:defRPr b="0" i="0" sz="20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82" name="Shape 82"/>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83" name="Shape 83"/>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84" name="Shape 84"/>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85" name="Shape 85"/>
        <p:cNvGrpSpPr/>
        <p:nvPr/>
      </p:nvGrpSpPr>
      <p:grpSpPr>
        <a:xfrm>
          <a:off x="0" y="0"/>
          <a:ext cx="0" cy="0"/>
          <a:chOff x="0" y="0"/>
          <a:chExt cx="0" cy="0"/>
        </a:xfrm>
      </p:grpSpPr>
      <p:sp>
        <p:nvSpPr>
          <p:cNvPr id="86" name="Shape 86"/>
          <p:cNvSpPr txBox="1"/>
          <p:nvPr>
            <p:ph type="title"/>
          </p:nvPr>
        </p:nvSpPr>
        <p:spPr>
          <a:xfrm rot="-5400000">
            <a:off x="3393016" y="3156576"/>
            <a:ext cx="4681637" cy="586803"/>
          </a:xfrm>
          <a:prstGeom prst="rect">
            <a:avLst/>
          </a:prstGeom>
          <a:noFill/>
          <a:ln>
            <a:noFill/>
          </a:ln>
        </p:spPr>
        <p:txBody>
          <a:bodyPr anchorCtr="0" anchor="t" bIns="91425" lIns="91425" rIns="91425" tIns="91425"/>
          <a:lstStyle>
            <a:lvl1pPr indent="0" lvl="0" marL="0" marR="0" rtl="0" algn="ctr">
              <a:spcBef>
                <a:spcPts val="0"/>
              </a:spcBef>
              <a:buClr>
                <a:schemeClr val="dk2"/>
              </a:buClr>
              <a:buFont typeface="Trebuchet MS"/>
              <a:buNone/>
              <a:defRPr b="1" i="0" sz="2000" u="none" cap="none" strike="noStrike">
                <a:solidFill>
                  <a:schemeClr val="dk2"/>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7" name="Shape 87"/>
          <p:cNvSpPr/>
          <p:nvPr>
            <p:ph idx="2" type="pic"/>
          </p:nvPr>
        </p:nvSpPr>
        <p:spPr>
          <a:xfrm>
            <a:off x="403670" y="1143000"/>
            <a:ext cx="4572000" cy="4572000"/>
          </a:xfrm>
          <a:prstGeom prst="rect">
            <a:avLst/>
          </a:prstGeom>
          <a:solidFill>
            <a:srgbClr val="EAEAEA"/>
          </a:solidFill>
          <a:ln cap="flat" cmpd="sng" w="50800">
            <a:solidFill>
              <a:srgbClr val="FFFFFF"/>
            </a:solidFill>
            <a:prstDash val="solid"/>
            <a:miter/>
            <a:headEnd len="med" w="med" type="none"/>
            <a:tailEnd len="med" w="med" type="none"/>
          </a:ln>
          <a:effectLst>
            <a:outerShdw blurRad="57150" rotWithShape="0" algn="tl" dir="4800000" dist="31750">
              <a:srgbClr val="000000">
                <a:alpha val="24705"/>
              </a:srgbClr>
            </a:outerShdw>
          </a:effectLst>
        </p:spPr>
        <p:txBody>
          <a:bodyPr anchorCtr="0" anchor="t" bIns="91425" lIns="91425" rIns="91425" tIns="91425"/>
          <a:lstStyle>
            <a:lvl1pPr indent="0" lvl="0" marL="0" marR="0" rtl="0" algn="l">
              <a:spcBef>
                <a:spcPts val="300"/>
              </a:spcBef>
              <a:buClr>
                <a:schemeClr val="accent3"/>
              </a:buClr>
              <a:buFont typeface="Georgia"/>
              <a:buNone/>
              <a:defRPr b="0" i="0" sz="3200" u="none" cap="none" strike="noStrike">
                <a:solidFill>
                  <a:schemeClr val="dk1"/>
                </a:solidFill>
                <a:latin typeface="Georgia"/>
                <a:ea typeface="Georgia"/>
                <a:cs typeface="Georgia"/>
                <a:sym typeface="Georgia"/>
              </a:defRPr>
            </a:lvl1pPr>
            <a:lvl2pPr indent="-86868" lvl="1" marL="658368" marR="0" rtl="0" algn="l">
              <a:spcBef>
                <a:spcPts val="300"/>
              </a:spcBef>
              <a:buClr>
                <a:schemeClr val="accent2"/>
              </a:buClr>
              <a:buSzPct val="100000"/>
              <a:buFont typeface="Georgia"/>
              <a:buChar char="▫"/>
              <a:defRPr b="0" i="0" sz="2600" u="none" cap="none" strike="noStrike">
                <a:solidFill>
                  <a:schemeClr val="accent2"/>
                </a:solidFill>
                <a:latin typeface="Georgia"/>
                <a:ea typeface="Georgia"/>
                <a:cs typeface="Georgia"/>
                <a:sym typeface="Georgia"/>
              </a:defRPr>
            </a:lvl2pPr>
            <a:lvl3pPr indent="-72644" lvl="2" marL="923544" marR="0" rtl="0" algn="l">
              <a:spcBef>
                <a:spcPts val="300"/>
              </a:spcBef>
              <a:buClr>
                <a:schemeClr val="accent1"/>
              </a:buClr>
              <a:buSzPct val="100000"/>
              <a:buFont typeface="Noto Sans Symbols"/>
              <a:buChar char="⚫"/>
              <a:defRPr b="0" i="0" sz="2400" u="none" cap="none" strike="noStrike">
                <a:solidFill>
                  <a:schemeClr val="accent1"/>
                </a:solidFill>
                <a:latin typeface="Georgia"/>
                <a:ea typeface="Georgia"/>
                <a:cs typeface="Georgia"/>
                <a:sym typeface="Georgia"/>
              </a:defRPr>
            </a:lvl3pPr>
            <a:lvl4pPr indent="-61975" lvl="3" marL="1179576" marR="0" rtl="0" algn="l">
              <a:spcBef>
                <a:spcPts val="300"/>
              </a:spcBef>
              <a:buClr>
                <a:schemeClr val="accent1"/>
              </a:buClr>
              <a:buSzPct val="100000"/>
              <a:buFont typeface="Noto Sans Symbols"/>
              <a:buChar char="⚫"/>
              <a:defRPr b="0" i="0" sz="2200" u="none" cap="none" strike="noStrike">
                <a:solidFill>
                  <a:schemeClr val="accent1"/>
                </a:solidFill>
                <a:latin typeface="Georgia"/>
                <a:ea typeface="Georgia"/>
                <a:cs typeface="Georgia"/>
                <a:sym typeface="Georgia"/>
              </a:defRPr>
            </a:lvl4pPr>
            <a:lvl5pPr indent="-56388" lvl="4" marL="1389888" marR="0" rtl="0" algn="l">
              <a:spcBef>
                <a:spcPts val="300"/>
              </a:spcBef>
              <a:buClr>
                <a:schemeClr val="accent3"/>
              </a:buClr>
              <a:buSzPct val="100000"/>
              <a:buFont typeface="Georgia"/>
              <a:buChar char="▫"/>
              <a:defRPr b="0" i="0" sz="20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88" name="Shape 88"/>
          <p:cNvSpPr txBox="1"/>
          <p:nvPr>
            <p:ph idx="1" type="body"/>
          </p:nvPr>
        </p:nvSpPr>
        <p:spPr>
          <a:xfrm>
            <a:off x="6088442" y="3274308"/>
            <a:ext cx="2590800" cy="2516489"/>
          </a:xfrm>
          <a:prstGeom prst="rect">
            <a:avLst/>
          </a:prstGeom>
          <a:noFill/>
          <a:ln>
            <a:noFill/>
          </a:ln>
        </p:spPr>
        <p:txBody>
          <a:bodyPr anchorCtr="0" anchor="t" bIns="91425" lIns="91425" rIns="91425" tIns="91425"/>
          <a:lstStyle>
            <a:lvl1pPr indent="0" lvl="0" marL="0" marR="0" rtl="0" algn="l">
              <a:lnSpc>
                <a:spcPct val="100000"/>
              </a:lnSpc>
              <a:spcBef>
                <a:spcPts val="0"/>
              </a:spcBef>
              <a:buClr>
                <a:schemeClr val="accent3"/>
              </a:buClr>
              <a:buFont typeface="Georgia"/>
              <a:buNone/>
              <a:defRPr b="0" i="0" sz="1300" u="none" cap="none" strike="noStrike">
                <a:solidFill>
                  <a:schemeClr val="dk1"/>
                </a:solidFill>
                <a:latin typeface="Georgia"/>
                <a:ea typeface="Georgia"/>
                <a:cs typeface="Georgia"/>
                <a:sym typeface="Georgia"/>
              </a:defRPr>
            </a:lvl1pPr>
            <a:lvl2pPr indent="-251968" lvl="1" marL="658368" marR="0" rtl="0" algn="l">
              <a:spcBef>
                <a:spcPts val="300"/>
              </a:spcBef>
              <a:buClr>
                <a:schemeClr val="accent2"/>
              </a:buClr>
              <a:buFont typeface="Georgia"/>
              <a:buNone/>
              <a:defRPr b="0" i="0" sz="1200" u="none" cap="none" strike="noStrike">
                <a:solidFill>
                  <a:schemeClr val="accent2"/>
                </a:solidFill>
                <a:latin typeface="Georgia"/>
                <a:ea typeface="Georgia"/>
                <a:cs typeface="Georgia"/>
                <a:sym typeface="Georgia"/>
              </a:defRPr>
            </a:lvl2pPr>
            <a:lvl3pPr indent="-225044" lvl="2" marL="923544" marR="0" rtl="0" algn="l">
              <a:spcBef>
                <a:spcPts val="300"/>
              </a:spcBef>
              <a:buClr>
                <a:schemeClr val="accent1"/>
              </a:buClr>
              <a:buFont typeface="Noto Sans Symbols"/>
              <a:buNone/>
              <a:defRPr b="0" i="0" sz="1000" u="none" cap="none" strike="noStrike">
                <a:solidFill>
                  <a:schemeClr val="accent1"/>
                </a:solidFill>
                <a:latin typeface="Georgia"/>
                <a:ea typeface="Georgia"/>
                <a:cs typeface="Georgia"/>
                <a:sym typeface="Georgia"/>
              </a:defRPr>
            </a:lvl3pPr>
            <a:lvl4pPr indent="-201675" lvl="3" marL="1179576" marR="0" rtl="0" algn="l">
              <a:spcBef>
                <a:spcPts val="300"/>
              </a:spcBef>
              <a:buClr>
                <a:schemeClr val="accent1"/>
              </a:buClr>
              <a:buFont typeface="Noto Sans Symbols"/>
              <a:buNone/>
              <a:defRPr b="0" i="0" sz="900" u="none" cap="none" strike="noStrike">
                <a:solidFill>
                  <a:schemeClr val="accent1"/>
                </a:solidFill>
                <a:latin typeface="Georgia"/>
                <a:ea typeface="Georgia"/>
                <a:cs typeface="Georgia"/>
                <a:sym typeface="Georgia"/>
              </a:defRPr>
            </a:lvl4pPr>
            <a:lvl5pPr indent="-183388" lvl="4" marL="1389888" marR="0" rtl="0" algn="l">
              <a:spcBef>
                <a:spcPts val="300"/>
              </a:spcBef>
              <a:buClr>
                <a:schemeClr val="accent3"/>
              </a:buClr>
              <a:buFont typeface="Georgia"/>
              <a:buNone/>
              <a:defRPr b="0" i="0" sz="9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89" name="Shape 89"/>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90" name="Shape 90"/>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91" name="Shape 91"/>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p:nvPr/>
        </p:nvSpPr>
        <p:spPr>
          <a:xfrm>
            <a:off x="0" y="366817"/>
            <a:ext cx="9144000" cy="84406"/>
          </a:xfrm>
          <a:prstGeom prst="rect">
            <a:avLst/>
          </a:prstGeom>
          <a:solidFill>
            <a:schemeClr val="accent2">
              <a:alpha val="4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7" name="Shape 7"/>
          <p:cNvSpPr/>
          <p:nvPr/>
        </p:nvSpPr>
        <p:spPr>
          <a:xfrm>
            <a:off x="0" y="0"/>
            <a:ext cx="9144000" cy="310662"/>
          </a:xfrm>
          <a:prstGeom prst="rect">
            <a:avLst/>
          </a:prstGeom>
          <a:solidFill>
            <a:schemeClr val="dk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8" name="Shape 8"/>
          <p:cNvSpPr/>
          <p:nvPr/>
        </p:nvSpPr>
        <p:spPr>
          <a:xfrm>
            <a:off x="0" y="308276"/>
            <a:ext cx="9144001" cy="91440"/>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9" name="Shape 9"/>
          <p:cNvSpPr/>
          <p:nvPr/>
        </p:nvSpPr>
        <p:spPr>
          <a:xfrm flipH="1" rot="10800000">
            <a:off x="5410182" y="360246"/>
            <a:ext cx="3733819" cy="91087"/>
          </a:xfrm>
          <a:prstGeom prst="rect">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0" name="Shape 10"/>
          <p:cNvSpPr/>
          <p:nvPr/>
        </p:nvSpPr>
        <p:spPr>
          <a:xfrm flipH="1" rot="10800000">
            <a:off x="5410200" y="440112"/>
            <a:ext cx="3733800" cy="180034"/>
          </a:xfrm>
          <a:prstGeom prst="rect">
            <a:avLst/>
          </a:prstGeom>
          <a:solidFill>
            <a:schemeClr val="accent2">
              <a:alpha val="49803"/>
            </a:scheme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1" name="Shape 11"/>
          <p:cNvSpPr/>
          <p:nvPr/>
        </p:nvSpPr>
        <p:spPr>
          <a:xfrm>
            <a:off x="5407339" y="497504"/>
            <a:ext cx="3063240" cy="27431"/>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2" name="Shape 12"/>
          <p:cNvSpPr/>
          <p:nvPr/>
        </p:nvSpPr>
        <p:spPr>
          <a:xfrm>
            <a:off x="7373646" y="588943"/>
            <a:ext cx="1600199" cy="36575"/>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3" name="Shape 13"/>
          <p:cNvSpPr/>
          <p:nvPr/>
        </p:nvSpPr>
        <p:spPr>
          <a:xfrm>
            <a:off x="9084965" y="-2001"/>
            <a:ext cx="57625" cy="621792"/>
          </a:xfrm>
          <a:prstGeom prst="rect">
            <a:avLst/>
          </a:prstGeom>
          <a:solidFill>
            <a:srgbClr val="FFFFFF">
              <a:alpha val="64705"/>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4" name="Shape 14"/>
          <p:cNvSpPr/>
          <p:nvPr/>
        </p:nvSpPr>
        <p:spPr>
          <a:xfrm>
            <a:off x="9044481" y="-2001"/>
            <a:ext cx="27431" cy="621792"/>
          </a:xfrm>
          <a:prstGeom prst="rect">
            <a:avLst/>
          </a:prstGeom>
          <a:solidFill>
            <a:srgbClr val="FFFFFF">
              <a:alpha val="64705"/>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5" name="Shape 15"/>
          <p:cNvSpPr/>
          <p:nvPr/>
        </p:nvSpPr>
        <p:spPr>
          <a:xfrm>
            <a:off x="9025428" y="-2001"/>
            <a:ext cx="9143" cy="621792"/>
          </a:xfrm>
          <a:prstGeom prst="rect">
            <a:avLst/>
          </a:prstGeom>
          <a:solidFill>
            <a:srgbClr val="FFFFFF">
              <a:alpha val="60000"/>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6" name="Shape 16"/>
          <p:cNvSpPr/>
          <p:nvPr/>
        </p:nvSpPr>
        <p:spPr>
          <a:xfrm>
            <a:off x="8975422" y="-2001"/>
            <a:ext cx="27431" cy="621792"/>
          </a:xfrm>
          <a:prstGeom prst="rect">
            <a:avLst/>
          </a:prstGeom>
          <a:solidFill>
            <a:srgbClr val="FFFFFF">
              <a:alpha val="40000"/>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7" name="Shape 17"/>
          <p:cNvSpPr/>
          <p:nvPr/>
        </p:nvSpPr>
        <p:spPr>
          <a:xfrm>
            <a:off x="8915677" y="379"/>
            <a:ext cx="54863" cy="585215"/>
          </a:xfrm>
          <a:prstGeom prst="rect">
            <a:avLst/>
          </a:prstGeom>
          <a:solidFill>
            <a:srgbClr val="FFFFFF">
              <a:alpha val="20000"/>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8" name="Shape 18"/>
          <p:cNvSpPr/>
          <p:nvPr/>
        </p:nvSpPr>
        <p:spPr>
          <a:xfrm>
            <a:off x="8873475" y="379"/>
            <a:ext cx="9143" cy="585215"/>
          </a:xfrm>
          <a:prstGeom prst="rect">
            <a:avLst/>
          </a:prstGeom>
          <a:solidFill>
            <a:srgbClr val="FFFFFF">
              <a:alpha val="29803"/>
            </a:srgbClr>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19" name="Shape 19"/>
          <p:cNvSpPr txBox="1"/>
          <p:nvPr>
            <p:ph type="title"/>
          </p:nvPr>
        </p:nvSpPr>
        <p:spPr>
          <a:xfrm>
            <a:off x="457200" y="1143000"/>
            <a:ext cx="8229600" cy="1066799"/>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Trebuchet MS"/>
              <a:buNone/>
              <a:defRPr b="0" i="0" sz="4000" u="none" cap="none" strike="noStrike">
                <a:solidFill>
                  <a:schemeClr val="dk2"/>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0" name="Shape 20"/>
          <p:cNvSpPr txBox="1"/>
          <p:nvPr>
            <p:ph idx="1" type="body"/>
          </p:nvPr>
        </p:nvSpPr>
        <p:spPr>
          <a:xfrm>
            <a:off x="457200" y="2249424"/>
            <a:ext cx="8229600" cy="4325112"/>
          </a:xfrm>
          <a:prstGeom prst="rect">
            <a:avLst/>
          </a:prstGeom>
          <a:noFill/>
          <a:ln>
            <a:noFill/>
          </a:ln>
        </p:spPr>
        <p:txBody>
          <a:bodyPr anchorCtr="0" anchor="t" bIns="91425" lIns="91425" rIns="91425" tIns="91425"/>
          <a:lstStyle>
            <a:lvl1pPr indent="-86359" lvl="0" marL="365760" marR="0" rtl="0" algn="l">
              <a:spcBef>
                <a:spcPts val="300"/>
              </a:spcBef>
              <a:buClr>
                <a:schemeClr val="accent3"/>
              </a:buClr>
              <a:buSzPct val="100000"/>
              <a:buFont typeface="Georgia"/>
              <a:buChar char="•"/>
              <a:defRPr b="0" i="0" sz="2800" u="none" cap="none" strike="noStrike">
                <a:solidFill>
                  <a:schemeClr val="dk1"/>
                </a:solidFill>
                <a:latin typeface="Georgia"/>
                <a:ea typeface="Georgia"/>
                <a:cs typeface="Georgia"/>
                <a:sym typeface="Georgia"/>
              </a:defRPr>
            </a:lvl1pPr>
            <a:lvl2pPr indent="-86868" lvl="1" marL="658368" marR="0" rtl="0" algn="l">
              <a:spcBef>
                <a:spcPts val="300"/>
              </a:spcBef>
              <a:buClr>
                <a:schemeClr val="accent2"/>
              </a:buClr>
              <a:buSzPct val="100000"/>
              <a:buFont typeface="Georgia"/>
              <a:buChar char="▫"/>
              <a:defRPr b="0" i="0" sz="2600" u="none" cap="none" strike="noStrike">
                <a:solidFill>
                  <a:schemeClr val="accent2"/>
                </a:solidFill>
                <a:latin typeface="Georgia"/>
                <a:ea typeface="Georgia"/>
                <a:cs typeface="Georgia"/>
                <a:sym typeface="Georgia"/>
              </a:defRPr>
            </a:lvl2pPr>
            <a:lvl3pPr indent="-72644" lvl="2" marL="923544" marR="0" rtl="0" algn="l">
              <a:spcBef>
                <a:spcPts val="300"/>
              </a:spcBef>
              <a:buClr>
                <a:schemeClr val="accent1"/>
              </a:buClr>
              <a:buSzPct val="100000"/>
              <a:buFont typeface="Noto Sans Symbols"/>
              <a:buChar char="⚫"/>
              <a:defRPr b="0" i="0" sz="2400" u="none" cap="none" strike="noStrike">
                <a:solidFill>
                  <a:schemeClr val="accent1"/>
                </a:solidFill>
                <a:latin typeface="Georgia"/>
                <a:ea typeface="Georgia"/>
                <a:cs typeface="Georgia"/>
                <a:sym typeface="Georgia"/>
              </a:defRPr>
            </a:lvl3pPr>
            <a:lvl4pPr indent="-61975" lvl="3" marL="1179576" marR="0" rtl="0" algn="l">
              <a:spcBef>
                <a:spcPts val="300"/>
              </a:spcBef>
              <a:buClr>
                <a:schemeClr val="accent1"/>
              </a:buClr>
              <a:buSzPct val="100000"/>
              <a:buFont typeface="Noto Sans Symbols"/>
              <a:buChar char="⚫"/>
              <a:defRPr b="0" i="0" sz="2200" u="none" cap="none" strike="noStrike">
                <a:solidFill>
                  <a:schemeClr val="accent1"/>
                </a:solidFill>
                <a:latin typeface="Georgia"/>
                <a:ea typeface="Georgia"/>
                <a:cs typeface="Georgia"/>
                <a:sym typeface="Georgia"/>
              </a:defRPr>
            </a:lvl4pPr>
            <a:lvl5pPr indent="-56388" lvl="4" marL="1389888" marR="0" rtl="0" algn="l">
              <a:spcBef>
                <a:spcPts val="300"/>
              </a:spcBef>
              <a:buClr>
                <a:schemeClr val="accent3"/>
              </a:buClr>
              <a:buSzPct val="100000"/>
              <a:buFont typeface="Georgia"/>
              <a:buChar char="▫"/>
              <a:defRPr b="0" i="0" sz="2000" u="none" cap="none" strike="noStrike">
                <a:solidFill>
                  <a:schemeClr val="accent3"/>
                </a:solidFill>
                <a:latin typeface="Georgia"/>
                <a:ea typeface="Georgia"/>
                <a:cs typeface="Georgia"/>
                <a:sym typeface="Georgia"/>
              </a:defRPr>
            </a:lvl5pPr>
            <a:lvl6pPr indent="-72644" lvl="5" marL="1609344" marR="0" rtl="0" algn="l">
              <a:spcBef>
                <a:spcPts val="300"/>
              </a:spcBef>
              <a:buClr>
                <a:schemeClr val="accent3"/>
              </a:buClr>
              <a:buSzPct val="100000"/>
              <a:buFont typeface="Georgia"/>
              <a:buChar char="▫"/>
              <a:defRPr b="0" i="0" sz="1800" u="none" cap="none" strike="noStrike">
                <a:solidFill>
                  <a:schemeClr val="accent3"/>
                </a:solidFill>
                <a:latin typeface="Georgia"/>
                <a:ea typeface="Georgia"/>
                <a:cs typeface="Georgia"/>
                <a:sym typeface="Georgia"/>
              </a:defRPr>
            </a:lvl6pPr>
            <a:lvl7pPr indent="-88900" lvl="6" marL="1828800" marR="0" rtl="0" algn="l">
              <a:spcBef>
                <a:spcPts val="300"/>
              </a:spcBef>
              <a:buClr>
                <a:schemeClr val="accent3"/>
              </a:buClr>
              <a:buSzPct val="100000"/>
              <a:buFont typeface="Georgia"/>
              <a:buChar char="▫"/>
              <a:defRPr b="0" i="0" sz="1600" u="none" cap="none" strike="noStrike">
                <a:solidFill>
                  <a:schemeClr val="accent3"/>
                </a:solidFill>
                <a:latin typeface="Georgia"/>
                <a:ea typeface="Georgia"/>
                <a:cs typeface="Georgia"/>
                <a:sym typeface="Georgia"/>
              </a:defRPr>
            </a:lvl7pPr>
            <a:lvl8pPr indent="-93217" lvl="7" marL="2029968" marR="0" rtl="0" algn="l">
              <a:spcBef>
                <a:spcPts val="300"/>
              </a:spcBef>
              <a:buClr>
                <a:schemeClr val="accent3"/>
              </a:buClr>
              <a:buSzPct val="100000"/>
              <a:buFont typeface="Georgia"/>
              <a:buChar char="◦"/>
              <a:defRPr b="0" i="0" sz="1500" u="none" cap="none" strike="noStrike">
                <a:solidFill>
                  <a:schemeClr val="accent3"/>
                </a:solidFill>
                <a:latin typeface="Georgia"/>
                <a:ea typeface="Georgia"/>
                <a:cs typeface="Georgia"/>
                <a:sym typeface="Georgia"/>
              </a:defRPr>
            </a:lvl8pPr>
            <a:lvl9pPr indent="-93979" lvl="8" marL="2240280" marR="0" rtl="0" algn="l">
              <a:spcBef>
                <a:spcPts val="300"/>
              </a:spcBef>
              <a:buClr>
                <a:schemeClr val="accent3"/>
              </a:buClr>
              <a:buSzPct val="1000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21" name="Shape 21"/>
          <p:cNvSpPr txBox="1"/>
          <p:nvPr>
            <p:ph idx="10" type="dt"/>
          </p:nvPr>
        </p:nvSpPr>
        <p:spPr>
          <a:xfrm>
            <a:off x="6586535" y="612647"/>
            <a:ext cx="957264" cy="457200"/>
          </a:xfrm>
          <a:prstGeom prst="rect">
            <a:avLst/>
          </a:prstGeom>
          <a:noFill/>
          <a:ln>
            <a:noFill/>
          </a:ln>
        </p:spPr>
        <p:txBody>
          <a:bodyPr anchorCtr="0" anchor="t" bIns="91425" lIns="91425" rIns="91425" tIns="91425"/>
          <a:lstStyle>
            <a:lvl1pPr indent="0" lvl="0" marL="0" marR="0" rtl="0" algn="l">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22" name="Shape 22"/>
          <p:cNvSpPr txBox="1"/>
          <p:nvPr>
            <p:ph idx="11" type="ftr"/>
          </p:nvPr>
        </p:nvSpPr>
        <p:spPr>
          <a:xfrm>
            <a:off x="5257800" y="612647"/>
            <a:ext cx="1325880" cy="457200"/>
          </a:xfrm>
          <a:prstGeom prst="rect">
            <a:avLst/>
          </a:prstGeom>
          <a:noFill/>
          <a:ln>
            <a:noFill/>
          </a:ln>
        </p:spPr>
        <p:txBody>
          <a:bodyPr anchorCtr="0" anchor="t" bIns="91425" lIns="91425" rIns="91425" tIns="91425"/>
          <a:lstStyle>
            <a:lvl1pPr indent="0" lvl="0" marL="0" marR="0" rtl="0" algn="r">
              <a:spcBef>
                <a:spcPts val="0"/>
              </a:spcBef>
              <a:buNone/>
              <a:defRPr b="0" i="0" sz="800" u="none" cap="none" strike="noStrike">
                <a:solidFill>
                  <a:schemeClr val="accent2"/>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23" name="Shape 23"/>
          <p:cNvSpPr txBox="1"/>
          <p:nvPr>
            <p:ph idx="12" type="sldNum"/>
          </p:nvPr>
        </p:nvSpPr>
        <p:spPr>
          <a:xfrm>
            <a:off x="8174735" y="2271"/>
            <a:ext cx="762000" cy="36575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800" u="none" cap="none" strike="noStrike">
                <a:solidFill>
                  <a:srgbClr val="FFFFFF"/>
                </a:solidFill>
                <a:latin typeface="Georgia"/>
                <a:ea typeface="Georgia"/>
                <a:cs typeface="Georgia"/>
                <a:sym typeface="Georgi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ctrTitle"/>
          </p:nvPr>
        </p:nvSpPr>
        <p:spPr>
          <a:xfrm>
            <a:off x="457200" y="2401886"/>
            <a:ext cx="8458200" cy="1470024"/>
          </a:xfrm>
          <a:prstGeom prst="rect">
            <a:avLst/>
          </a:prstGeom>
          <a:noFill/>
          <a:ln>
            <a:noFill/>
          </a:ln>
        </p:spPr>
        <p:txBody>
          <a:bodyPr anchorCtr="0" anchor="b" bIns="45700" lIns="91425" rIns="91425" tIns="45700">
            <a:noAutofit/>
          </a:bodyPr>
          <a:lstStyle/>
          <a:p>
            <a:pPr indent="0" lvl="0" marL="0" marR="0" rtl="0" algn="l">
              <a:spcBef>
                <a:spcPts val="0"/>
              </a:spcBef>
              <a:buClr>
                <a:schemeClr val="lt1"/>
              </a:buClr>
              <a:buSzPct val="25000"/>
              <a:buFont typeface="Trebuchet MS"/>
              <a:buNone/>
            </a:pPr>
            <a:r>
              <a:rPr b="0" i="0" lang="en-US" sz="3959" u="none" cap="none" strike="noStrike">
                <a:solidFill>
                  <a:schemeClr val="lt1"/>
                </a:solidFill>
                <a:latin typeface="Trebuchet MS"/>
                <a:ea typeface="Trebuchet MS"/>
                <a:cs typeface="Trebuchet MS"/>
                <a:sym typeface="Trebuchet MS"/>
              </a:rPr>
              <a:t>Advocacy and Civic Engagement </a:t>
            </a:r>
            <a:r>
              <a:rPr lang="en-US" sz="3959"/>
              <a:t>Targeting Local Government</a:t>
            </a:r>
          </a:p>
          <a:p>
            <a:pPr indent="0" lvl="0" marL="0" marR="0" rtl="0" algn="l">
              <a:spcBef>
                <a:spcPts val="0"/>
              </a:spcBef>
              <a:buClr>
                <a:schemeClr val="lt1"/>
              </a:buClr>
              <a:buSzPct val="25000"/>
              <a:buFont typeface="Trebuchet MS"/>
              <a:buNone/>
            </a:pPr>
            <a:r>
              <a:rPr lang="en-US" sz="3160"/>
              <a:t>with Housing Development Consortium (HDC)</a:t>
            </a:r>
            <a:br>
              <a:rPr b="0" i="0" lang="en-US" sz="3959" u="none" cap="none" strike="noStrike">
                <a:solidFill>
                  <a:schemeClr val="lt1"/>
                </a:solidFill>
                <a:latin typeface="Trebuchet MS"/>
                <a:ea typeface="Trebuchet MS"/>
                <a:cs typeface="Trebuchet MS"/>
                <a:sym typeface="Trebuchet MS"/>
              </a:rPr>
            </a:br>
          </a:p>
        </p:txBody>
      </p:sp>
      <p:sp>
        <p:nvSpPr>
          <p:cNvPr id="109" name="Shape 109"/>
          <p:cNvSpPr txBox="1"/>
          <p:nvPr>
            <p:ph idx="1" type="subTitle"/>
          </p:nvPr>
        </p:nvSpPr>
        <p:spPr>
          <a:xfrm>
            <a:off x="457200" y="3899937"/>
            <a:ext cx="4953000" cy="1752600"/>
          </a:xfrm>
          <a:prstGeom prst="rect">
            <a:avLst/>
          </a:prstGeom>
          <a:noFill/>
          <a:ln>
            <a:noFill/>
          </a:ln>
        </p:spPr>
        <p:txBody>
          <a:bodyPr anchorCtr="0" anchor="t" bIns="45700" lIns="91425" rIns="91425" tIns="45700">
            <a:noAutofit/>
          </a:bodyPr>
          <a:lstStyle/>
          <a:p>
            <a:pPr indent="-507" lvl="0" marL="64008" marR="0" rtl="0" algn="l">
              <a:spcBef>
                <a:spcPts val="0"/>
              </a:spcBef>
              <a:spcAft>
                <a:spcPts val="0"/>
              </a:spcAft>
              <a:buClr>
                <a:schemeClr val="accent3"/>
              </a:buClr>
              <a:buSzPct val="25000"/>
              <a:buFont typeface="Georgia"/>
              <a:buNone/>
            </a:pPr>
            <a:r>
              <a:rPr b="0" i="0" lang="en-US" sz="2000" u="none" cap="none" strike="noStrike">
                <a:solidFill>
                  <a:schemeClr val="dk2"/>
                </a:solidFill>
                <a:latin typeface="Georgia"/>
                <a:ea typeface="Georgia"/>
                <a:cs typeface="Georgia"/>
                <a:sym typeface="Georgia"/>
              </a:rPr>
              <a:t>Mercedes Elizalde</a:t>
            </a:r>
          </a:p>
          <a:p>
            <a:pPr indent="-507" lvl="0" marL="64008" marR="0" rtl="0" algn="l">
              <a:spcBef>
                <a:spcPts val="300"/>
              </a:spcBef>
              <a:spcAft>
                <a:spcPts val="0"/>
              </a:spcAft>
              <a:buClr>
                <a:schemeClr val="accent3"/>
              </a:buClr>
              <a:buSzPct val="25000"/>
              <a:buFont typeface="Georgia"/>
              <a:buNone/>
            </a:pPr>
            <a:r>
              <a:rPr b="0" i="0" lang="en-US" sz="2000" u="none" cap="none" strike="noStrike">
                <a:solidFill>
                  <a:schemeClr val="dk2"/>
                </a:solidFill>
                <a:latin typeface="Georgia"/>
                <a:ea typeface="Georgia"/>
                <a:cs typeface="Georgia"/>
                <a:sym typeface="Georgia"/>
              </a:rPr>
              <a:t>	</a:t>
            </a:r>
          </a:p>
          <a:p>
            <a:pPr indent="-507" lvl="0" marL="64008" marR="0" rtl="0" algn="l">
              <a:spcBef>
                <a:spcPts val="300"/>
              </a:spcBef>
              <a:buClr>
                <a:schemeClr val="accent3"/>
              </a:buClr>
              <a:buSzPct val="25000"/>
              <a:buFont typeface="Georgia"/>
              <a:buNone/>
            </a:pPr>
            <a:r>
              <a:t/>
            </a:r>
            <a:endParaRPr b="0" i="0" sz="2400" u="none" cap="none" strike="noStrike">
              <a:solidFill>
                <a:schemeClr val="dk2"/>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idx="1" type="body"/>
          </p:nvPr>
        </p:nvSpPr>
        <p:spPr>
          <a:xfrm>
            <a:off x="457200" y="990600"/>
            <a:ext cx="8229600" cy="5583936"/>
          </a:xfrm>
          <a:prstGeom prst="rect">
            <a:avLst/>
          </a:prstGeom>
          <a:noFill/>
          <a:ln>
            <a:noFill/>
          </a:ln>
        </p:spPr>
        <p:txBody>
          <a:bodyPr anchorCtr="0" anchor="t" bIns="45700" lIns="91425" rIns="91425" tIns="45700">
            <a:noAutofit/>
          </a:bodyPr>
          <a:lstStyle/>
          <a:p>
            <a:pPr indent="-8128" lvl="0" marL="109728" marR="0" rtl="0" algn="ctr">
              <a:spcBef>
                <a:spcPts val="0"/>
              </a:spcBef>
              <a:spcAft>
                <a:spcPts val="0"/>
              </a:spcAft>
              <a:buClr>
                <a:schemeClr val="accent3"/>
              </a:buClr>
              <a:buSzPct val="25000"/>
              <a:buFont typeface="Georgia"/>
              <a:buNone/>
            </a:pPr>
            <a:r>
              <a:t/>
            </a:r>
            <a:endParaRPr b="0" i="0" sz="2800" u="none" cap="none" strike="noStrike">
              <a:solidFill>
                <a:schemeClr val="dk1"/>
              </a:solidFill>
              <a:latin typeface="Georgia"/>
              <a:ea typeface="Georgia"/>
              <a:cs typeface="Georgia"/>
              <a:sym typeface="Georgia"/>
            </a:endParaRPr>
          </a:p>
          <a:p>
            <a:pPr indent="-8128" lvl="0" marL="109728" marR="0" rtl="0" algn="ctr">
              <a:spcBef>
                <a:spcPts val="300"/>
              </a:spcBef>
              <a:buClr>
                <a:schemeClr val="accent3"/>
              </a:buClr>
              <a:buSzPct val="25000"/>
              <a:buFont typeface="Georgia"/>
              <a:buNone/>
            </a:pPr>
            <a:r>
              <a:rPr b="0" i="0" lang="en-US" sz="2800" u="none" cap="none" strike="noStrike">
                <a:solidFill>
                  <a:schemeClr val="dk1"/>
                </a:solidFill>
                <a:latin typeface="Georgia"/>
                <a:ea typeface="Georgia"/>
                <a:cs typeface="Georgia"/>
                <a:sym typeface="Georgia"/>
              </a:rPr>
              <a:t>"It is these organizations, then, that possess the practice-based knowledge that needs to be communicated to policymakers in order for promising programs to be expanded and policy failings to be addressed. Without this advocacy, the feedback loop from policy formulation to implementation to reform is badly compromised." (Mosley &amp; Ros, 2009).</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1143000"/>
            <a:ext cx="8229600" cy="10667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Trebuchet MS"/>
              <a:buNone/>
            </a:pPr>
            <a:r>
              <a:rPr b="0" i="0" lang="en-US" sz="4000" u="none" cap="none" strike="noStrike">
                <a:solidFill>
                  <a:schemeClr val="dk2"/>
                </a:solidFill>
                <a:latin typeface="Trebuchet MS"/>
                <a:ea typeface="Trebuchet MS"/>
                <a:cs typeface="Trebuchet MS"/>
                <a:sym typeface="Trebuchet MS"/>
              </a:rPr>
              <a:t>Opportunities and Limitations</a:t>
            </a:r>
          </a:p>
        </p:txBody>
      </p:sp>
      <p:sp>
        <p:nvSpPr>
          <p:cNvPr id="120" name="Shape 120"/>
          <p:cNvSpPr txBox="1"/>
          <p:nvPr>
            <p:ph idx="1" type="body"/>
          </p:nvPr>
        </p:nvSpPr>
        <p:spPr>
          <a:xfrm>
            <a:off x="457200" y="2249424"/>
            <a:ext cx="8229600" cy="4325112"/>
          </a:xfrm>
          <a:prstGeom prst="rect">
            <a:avLst/>
          </a:prstGeom>
          <a:noFill/>
          <a:ln>
            <a:noFill/>
          </a:ln>
        </p:spPr>
        <p:txBody>
          <a:bodyPr anchorCtr="0" anchor="t" bIns="45700" lIns="91425" rIns="91425" tIns="45700">
            <a:noAutofit/>
          </a:bodyPr>
          <a:lstStyle/>
          <a:p>
            <a:pPr indent="-264160" lvl="0" marL="365760" marR="0" rtl="0" algn="l">
              <a:lnSpc>
                <a:spcPct val="90000"/>
              </a:lnSpc>
              <a:spcBef>
                <a:spcPts val="0"/>
              </a:spcBef>
              <a:spcAft>
                <a:spcPts val="0"/>
              </a:spcAft>
              <a:buClr>
                <a:schemeClr val="accent3"/>
              </a:buClr>
              <a:buSzPct val="100000"/>
              <a:buFont typeface="Georgia"/>
              <a:buChar char="•"/>
            </a:pPr>
            <a:r>
              <a:rPr b="0" i="0" lang="en-US" sz="2800" u="none" cap="none" strike="noStrike">
                <a:solidFill>
                  <a:schemeClr val="dk1"/>
                </a:solidFill>
                <a:latin typeface="Georgia"/>
                <a:ea typeface="Georgia"/>
                <a:cs typeface="Georgia"/>
                <a:sym typeface="Georgia"/>
              </a:rPr>
              <a:t>Educational Advocacy</a:t>
            </a:r>
          </a:p>
          <a:p>
            <a:pPr indent="-251968" lvl="1" marL="658368" marR="0" rtl="0" algn="l">
              <a:lnSpc>
                <a:spcPct val="90000"/>
              </a:lnSpc>
              <a:spcBef>
                <a:spcPts val="300"/>
              </a:spcBef>
              <a:spcAft>
                <a:spcPts val="0"/>
              </a:spcAft>
              <a:buClr>
                <a:schemeClr val="accent2"/>
              </a:buClr>
              <a:buSzPct val="100000"/>
              <a:buFont typeface="Georgia"/>
              <a:buChar char="▫"/>
            </a:pPr>
            <a:r>
              <a:rPr b="0" i="0" lang="en-US" sz="2600" u="none" cap="none" strike="noStrike">
                <a:solidFill>
                  <a:schemeClr val="accent2"/>
                </a:solidFill>
                <a:latin typeface="Georgia"/>
                <a:ea typeface="Georgia"/>
                <a:cs typeface="Georgia"/>
                <a:sym typeface="Georgia"/>
              </a:rPr>
              <a:t>Unlimited – Research, community outreach, public events</a:t>
            </a:r>
          </a:p>
          <a:p>
            <a:pPr indent="-264160" lvl="0" marL="365760" marR="0" rtl="0" algn="l">
              <a:lnSpc>
                <a:spcPct val="90000"/>
              </a:lnSpc>
              <a:spcBef>
                <a:spcPts val="300"/>
              </a:spcBef>
              <a:spcAft>
                <a:spcPts val="0"/>
              </a:spcAft>
              <a:buClr>
                <a:schemeClr val="accent3"/>
              </a:buClr>
              <a:buSzPct val="100000"/>
              <a:buFont typeface="Georgia"/>
              <a:buChar char="•"/>
            </a:pPr>
            <a:r>
              <a:rPr b="0" i="0" lang="en-US" sz="2800" u="none" cap="none" strike="noStrike">
                <a:solidFill>
                  <a:schemeClr val="dk1"/>
                </a:solidFill>
                <a:latin typeface="Georgia"/>
                <a:ea typeface="Georgia"/>
                <a:cs typeface="Georgia"/>
                <a:sym typeface="Georgia"/>
              </a:rPr>
              <a:t>Electoral Advocacy</a:t>
            </a:r>
          </a:p>
          <a:p>
            <a:pPr indent="-251968" lvl="1" marL="658368" marR="0" rtl="0" algn="l">
              <a:lnSpc>
                <a:spcPct val="90000"/>
              </a:lnSpc>
              <a:spcBef>
                <a:spcPts val="300"/>
              </a:spcBef>
              <a:spcAft>
                <a:spcPts val="0"/>
              </a:spcAft>
              <a:buClr>
                <a:schemeClr val="accent2"/>
              </a:buClr>
              <a:buSzPct val="100000"/>
              <a:buFont typeface="Georgia"/>
              <a:buChar char="▫"/>
            </a:pPr>
            <a:r>
              <a:rPr b="0" i="0" lang="en-US" sz="2600" u="none" cap="none" strike="noStrike">
                <a:solidFill>
                  <a:schemeClr val="accent2"/>
                </a:solidFill>
                <a:latin typeface="Georgia"/>
                <a:ea typeface="Georgia"/>
                <a:cs typeface="Georgia"/>
                <a:sym typeface="Georgia"/>
              </a:rPr>
              <a:t>Lobbying (direct and grassroots) – “substantial limit”</a:t>
            </a:r>
          </a:p>
          <a:p>
            <a:pPr indent="-251968" lvl="1" marL="658368" marR="0" rtl="0" algn="l">
              <a:lnSpc>
                <a:spcPct val="90000"/>
              </a:lnSpc>
              <a:spcBef>
                <a:spcPts val="300"/>
              </a:spcBef>
              <a:spcAft>
                <a:spcPts val="0"/>
              </a:spcAft>
              <a:buClr>
                <a:schemeClr val="accent2"/>
              </a:buClr>
              <a:buSzPct val="100000"/>
              <a:buFont typeface="Georgia"/>
              <a:buChar char="▫"/>
            </a:pPr>
            <a:r>
              <a:rPr b="0" i="0" lang="en-US" sz="2600" u="none" cap="none" strike="noStrike">
                <a:solidFill>
                  <a:schemeClr val="accent2"/>
                </a:solidFill>
                <a:latin typeface="Georgia"/>
                <a:ea typeface="Georgia"/>
                <a:cs typeface="Georgia"/>
                <a:sym typeface="Georgia"/>
              </a:rPr>
              <a:t>Civic Engagement – voter registration, GOTV, community meetings</a:t>
            </a:r>
          </a:p>
          <a:p>
            <a:pPr indent="-264160" lvl="0" marL="365760" marR="0" rtl="0" algn="l">
              <a:lnSpc>
                <a:spcPct val="90000"/>
              </a:lnSpc>
              <a:spcBef>
                <a:spcPts val="300"/>
              </a:spcBef>
              <a:spcAft>
                <a:spcPts val="0"/>
              </a:spcAft>
              <a:buClr>
                <a:schemeClr val="accent3"/>
              </a:buClr>
              <a:buSzPct val="100000"/>
              <a:buFont typeface="Georgia"/>
              <a:buChar char="•"/>
            </a:pPr>
            <a:r>
              <a:rPr b="0" i="0" lang="en-US" sz="2800" u="none" cap="none" strike="noStrike">
                <a:solidFill>
                  <a:schemeClr val="dk1"/>
                </a:solidFill>
                <a:latin typeface="Georgia"/>
                <a:ea typeface="Georgia"/>
                <a:cs typeface="Georgia"/>
                <a:sym typeface="Georgia"/>
              </a:rPr>
              <a:t>Administrative Advocacy</a:t>
            </a:r>
          </a:p>
          <a:p>
            <a:pPr indent="-251968" lvl="1" marL="658368" marR="0" rtl="0" algn="l">
              <a:lnSpc>
                <a:spcPct val="90000"/>
              </a:lnSpc>
              <a:spcBef>
                <a:spcPts val="300"/>
              </a:spcBef>
              <a:spcAft>
                <a:spcPts val="0"/>
              </a:spcAft>
              <a:buClr>
                <a:schemeClr val="accent2"/>
              </a:buClr>
              <a:buSzPct val="100000"/>
              <a:buFont typeface="Georgia"/>
              <a:buChar char="▫"/>
            </a:pPr>
            <a:r>
              <a:rPr b="0" i="0" lang="en-US" sz="2600" u="none" cap="none" strike="noStrike">
                <a:solidFill>
                  <a:schemeClr val="accent2"/>
                </a:solidFill>
                <a:latin typeface="Georgia"/>
                <a:ea typeface="Georgia"/>
                <a:cs typeface="Georgia"/>
                <a:sym typeface="Georgia"/>
              </a:rPr>
              <a:t>Engaging with government departments and agencies on delivery </a:t>
            </a:r>
          </a:p>
          <a:p>
            <a:pPr indent="-264160" lvl="0" marL="365760" marR="0" rtl="0" algn="l">
              <a:lnSpc>
                <a:spcPct val="90000"/>
              </a:lnSpc>
              <a:spcBef>
                <a:spcPts val="300"/>
              </a:spcBef>
              <a:buClr>
                <a:schemeClr val="accent3"/>
              </a:buClr>
              <a:buSzPct val="100000"/>
              <a:buFont typeface="Georgia"/>
              <a:buNone/>
            </a:pPr>
            <a:r>
              <a:t/>
            </a:r>
            <a:endParaRPr b="0" i="0" sz="2800" u="none" cap="none" strike="noStrike">
              <a:solidFill>
                <a:schemeClr val="dk1"/>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1143000"/>
            <a:ext cx="8229600" cy="10667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Trebuchet MS"/>
              <a:buNone/>
            </a:pPr>
            <a:r>
              <a:rPr b="0" i="0" lang="en-US" sz="4000" u="none" cap="none" strike="noStrike">
                <a:solidFill>
                  <a:schemeClr val="dk2"/>
                </a:solidFill>
                <a:latin typeface="Trebuchet MS"/>
                <a:ea typeface="Trebuchet MS"/>
                <a:cs typeface="Trebuchet MS"/>
                <a:sym typeface="Trebuchet MS"/>
              </a:rPr>
              <a:t>Recommendations </a:t>
            </a:r>
          </a:p>
        </p:txBody>
      </p:sp>
      <p:sp>
        <p:nvSpPr>
          <p:cNvPr id="126" name="Shape 126"/>
          <p:cNvSpPr txBox="1"/>
          <p:nvPr>
            <p:ph idx="1" type="body"/>
          </p:nvPr>
        </p:nvSpPr>
        <p:spPr>
          <a:xfrm>
            <a:off x="457200" y="2249424"/>
            <a:ext cx="8229600" cy="4325112"/>
          </a:xfrm>
          <a:prstGeom prst="rect">
            <a:avLst/>
          </a:prstGeom>
          <a:noFill/>
          <a:ln>
            <a:noFill/>
          </a:ln>
        </p:spPr>
        <p:txBody>
          <a:bodyPr anchorCtr="0" anchor="t" bIns="45700" lIns="91425" rIns="91425" tIns="45700">
            <a:noAutofit/>
          </a:bodyPr>
          <a:lstStyle/>
          <a:p>
            <a:pPr indent="-264160" lvl="0" marL="365760" marR="0" rtl="0" algn="l">
              <a:spcBef>
                <a:spcPts val="0"/>
              </a:spcBef>
              <a:spcAft>
                <a:spcPts val="0"/>
              </a:spcAft>
              <a:buClr>
                <a:schemeClr val="accent3"/>
              </a:buClr>
              <a:buSzPct val="100000"/>
              <a:buFont typeface="Georgia"/>
              <a:buChar char="•"/>
            </a:pPr>
            <a:r>
              <a:rPr b="0" i="0" lang="en-US" sz="2800" u="none" cap="none" strike="noStrike">
                <a:solidFill>
                  <a:schemeClr val="dk1"/>
                </a:solidFill>
                <a:latin typeface="Georgia"/>
                <a:ea typeface="Georgia"/>
                <a:cs typeface="Georgia"/>
                <a:sym typeface="Georgia"/>
              </a:rPr>
              <a:t>Identify and highlight contributions</a:t>
            </a:r>
          </a:p>
          <a:p>
            <a:pPr indent="-264160" lvl="0" marL="365760" marR="0" rtl="0" algn="l">
              <a:spcBef>
                <a:spcPts val="300"/>
              </a:spcBef>
              <a:spcAft>
                <a:spcPts val="0"/>
              </a:spcAft>
              <a:buClr>
                <a:schemeClr val="accent3"/>
              </a:buClr>
              <a:buSzPct val="100000"/>
              <a:buFont typeface="Georgia"/>
              <a:buChar char="•"/>
            </a:pPr>
            <a:r>
              <a:rPr b="0" i="0" lang="en-US" sz="2800" u="none" cap="none" strike="noStrike">
                <a:solidFill>
                  <a:schemeClr val="dk1"/>
                </a:solidFill>
                <a:latin typeface="Georgia"/>
                <a:ea typeface="Georgia"/>
                <a:cs typeface="Georgia"/>
                <a:sym typeface="Georgia"/>
              </a:rPr>
              <a:t>Build assets based plans that leverage strengths</a:t>
            </a:r>
          </a:p>
          <a:p>
            <a:pPr indent="-264160" lvl="0" marL="365760" marR="0" rtl="0" algn="l">
              <a:spcBef>
                <a:spcPts val="300"/>
              </a:spcBef>
              <a:buClr>
                <a:schemeClr val="accent3"/>
              </a:buClr>
              <a:buSzPct val="100000"/>
              <a:buFont typeface="Georgia"/>
              <a:buChar char="•"/>
            </a:pPr>
            <a:r>
              <a:rPr b="0" i="0" lang="en-US" sz="2800" u="none" cap="none" strike="noStrike">
                <a:solidFill>
                  <a:schemeClr val="dk1"/>
                </a:solidFill>
                <a:latin typeface="Georgia"/>
                <a:ea typeface="Georgia"/>
                <a:cs typeface="Georgia"/>
                <a:sym typeface="Georgia"/>
              </a:rPr>
              <a:t>Focus on target areas for impact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762000"/>
            <a:ext cx="8229600" cy="10667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Trebuchet MS"/>
              <a:buNone/>
            </a:pPr>
            <a:r>
              <a:rPr b="0" i="0" lang="en-US" sz="3600" u="none" cap="none" strike="noStrike">
                <a:solidFill>
                  <a:schemeClr val="dk2"/>
                </a:solidFill>
                <a:latin typeface="Trebuchet MS"/>
                <a:ea typeface="Trebuchet MS"/>
                <a:cs typeface="Trebuchet MS"/>
                <a:sym typeface="Trebuchet MS"/>
              </a:rPr>
              <a:t>Birkland (2011) – Public Policy Process</a:t>
            </a:r>
            <a:br>
              <a:rPr b="0" i="0" lang="en-US" sz="3600" u="none" cap="none" strike="noStrike">
                <a:solidFill>
                  <a:schemeClr val="dk2"/>
                </a:solidFill>
                <a:latin typeface="Trebuchet MS"/>
                <a:ea typeface="Trebuchet MS"/>
                <a:cs typeface="Trebuchet MS"/>
                <a:sym typeface="Trebuchet MS"/>
              </a:rPr>
            </a:br>
            <a:r>
              <a:rPr b="0" i="0" lang="en-US" sz="3600" u="none" cap="none" strike="noStrike">
                <a:solidFill>
                  <a:schemeClr val="dk2"/>
                </a:solidFill>
                <a:latin typeface="Trebuchet MS"/>
                <a:ea typeface="Trebuchet MS"/>
                <a:cs typeface="Trebuchet MS"/>
                <a:sym typeface="Trebuchet MS"/>
              </a:rPr>
              <a:t> </a:t>
            </a:r>
            <a:r>
              <a:rPr b="0" i="0" lang="en-US" sz="1620" u="none" cap="none" strike="noStrike">
                <a:solidFill>
                  <a:schemeClr val="dk2"/>
                </a:solidFill>
                <a:latin typeface="Trebuchet MS"/>
                <a:ea typeface="Trebuchet MS"/>
                <a:cs typeface="Trebuchet MS"/>
                <a:sym typeface="Trebuchet MS"/>
              </a:rPr>
              <a:t>Each of these stages presents a different type of opportunity for advocacy intervention </a:t>
            </a:r>
          </a:p>
        </p:txBody>
      </p:sp>
      <p:grpSp>
        <p:nvGrpSpPr>
          <p:cNvPr id="132" name="Shape 132"/>
          <p:cNvGrpSpPr/>
          <p:nvPr/>
        </p:nvGrpSpPr>
        <p:grpSpPr>
          <a:xfrm>
            <a:off x="1990230" y="1982660"/>
            <a:ext cx="5163537" cy="4589714"/>
            <a:chOff x="1533030" y="1460"/>
            <a:chExt cx="5163537" cy="4589714"/>
          </a:xfrm>
        </p:grpSpPr>
        <p:sp>
          <p:nvSpPr>
            <p:cNvPr id="133" name="Shape 133"/>
            <p:cNvSpPr/>
            <p:nvPr/>
          </p:nvSpPr>
          <p:spPr>
            <a:xfrm>
              <a:off x="3295053" y="1460"/>
              <a:ext cx="1639490" cy="1065668"/>
            </a:xfrm>
            <a:prstGeom prst="roundRect">
              <a:avLst>
                <a:gd fmla="val 16667" name="adj"/>
              </a:avLst>
            </a:prstGeom>
            <a:solidFill>
              <a:srgbClr val="8B5A3A"/>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4" name="Shape 134"/>
            <p:cNvSpPr txBox="1"/>
            <p:nvPr/>
          </p:nvSpPr>
          <p:spPr>
            <a:xfrm>
              <a:off x="3347076" y="53483"/>
              <a:ext cx="1535445" cy="961623"/>
            </a:xfrm>
            <a:prstGeom prst="rect">
              <a:avLst/>
            </a:prstGeom>
            <a:noFill/>
            <a:ln>
              <a:noFill/>
            </a:ln>
          </p:spPr>
          <p:txBody>
            <a:bodyPr anchorCtr="0" anchor="ctr" bIns="57150" lIns="57150" rIns="57150" tIns="57150">
              <a:noAutofit/>
            </a:bodyPr>
            <a:lstStyle/>
            <a:p>
              <a:pPr indent="0" lvl="0" marL="0" marR="0" rtl="0" algn="ctr">
                <a:lnSpc>
                  <a:spcPct val="90000"/>
                </a:lnSpc>
                <a:spcBef>
                  <a:spcPts val="0"/>
                </a:spcBef>
                <a:spcAft>
                  <a:spcPts val="0"/>
                </a:spcAft>
                <a:buClr>
                  <a:schemeClr val="lt1"/>
                </a:buClr>
                <a:buSzPct val="25000"/>
                <a:buFont typeface="Georgia"/>
                <a:buNone/>
              </a:pPr>
              <a:r>
                <a:rPr b="0" i="0" lang="en-US" sz="1500" u="none" cap="none" strike="noStrike">
                  <a:solidFill>
                    <a:schemeClr val="lt1"/>
                  </a:solidFill>
                  <a:latin typeface="Georgia"/>
                  <a:ea typeface="Georgia"/>
                  <a:cs typeface="Georgia"/>
                  <a:sym typeface="Georgia"/>
                </a:rPr>
                <a:t>Agenda Setting</a:t>
              </a:r>
            </a:p>
          </p:txBody>
        </p:sp>
        <p:sp>
          <p:nvSpPr>
            <p:cNvPr id="135" name="Shape 135"/>
            <p:cNvSpPr/>
            <p:nvPr/>
          </p:nvSpPr>
          <p:spPr>
            <a:xfrm>
              <a:off x="2352775" y="534295"/>
              <a:ext cx="3524047" cy="3524047"/>
            </a:xfrm>
            <a:custGeom>
              <a:pathLst>
                <a:path extrusionOk="0" h="120000" w="120000">
                  <a:moveTo>
                    <a:pt x="95634" y="11728"/>
                  </a:moveTo>
                  <a:lnTo>
                    <a:pt x="95634" y="11727"/>
                  </a:lnTo>
                  <a:cubicBezTo>
                    <a:pt x="103323" y="17404"/>
                    <a:pt x="109546" y="24836"/>
                    <a:pt x="113782" y="33404"/>
                  </a:cubicBezTo>
                </a:path>
              </a:pathLst>
            </a:custGeom>
            <a:noFill/>
            <a:ln cap="flat" cmpd="sng" w="9525">
              <a:solidFill>
                <a:srgbClr val="8B5A3A"/>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6" name="Shape 136"/>
            <p:cNvSpPr/>
            <p:nvPr/>
          </p:nvSpPr>
          <p:spPr>
            <a:xfrm>
              <a:off x="5057078" y="1763483"/>
              <a:ext cx="1639490" cy="1065668"/>
            </a:xfrm>
            <a:prstGeom prst="roundRect">
              <a:avLst>
                <a:gd fmla="val 16667" name="adj"/>
              </a:avLst>
            </a:prstGeom>
            <a:solidFill>
              <a:srgbClr val="779A43"/>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7" name="Shape 137"/>
            <p:cNvSpPr txBox="1"/>
            <p:nvPr/>
          </p:nvSpPr>
          <p:spPr>
            <a:xfrm>
              <a:off x="5109100" y="1815506"/>
              <a:ext cx="1535445" cy="961623"/>
            </a:xfrm>
            <a:prstGeom prst="rect">
              <a:avLst/>
            </a:prstGeom>
            <a:noFill/>
            <a:ln>
              <a:noFill/>
            </a:ln>
          </p:spPr>
          <p:txBody>
            <a:bodyPr anchorCtr="0" anchor="ctr" bIns="57150" lIns="57150" rIns="57150" tIns="57150">
              <a:noAutofit/>
            </a:bodyPr>
            <a:lstStyle/>
            <a:p>
              <a:pPr indent="0" lvl="0" marL="0" marR="0" rtl="0" algn="ctr">
                <a:lnSpc>
                  <a:spcPct val="90000"/>
                </a:lnSpc>
                <a:spcBef>
                  <a:spcPts val="0"/>
                </a:spcBef>
                <a:spcAft>
                  <a:spcPts val="0"/>
                </a:spcAft>
                <a:buClr>
                  <a:schemeClr val="lt1"/>
                </a:buClr>
                <a:buSzPct val="25000"/>
                <a:buFont typeface="Georgia"/>
                <a:buNone/>
              </a:pPr>
              <a:r>
                <a:rPr b="0" i="0" lang="en-US" sz="1500" u="none" cap="none" strike="noStrike">
                  <a:solidFill>
                    <a:schemeClr val="lt1"/>
                  </a:solidFill>
                  <a:latin typeface="Georgia"/>
                  <a:ea typeface="Georgia"/>
                  <a:cs typeface="Georgia"/>
                  <a:sym typeface="Georgia"/>
                </a:rPr>
                <a:t>Policy Design</a:t>
              </a:r>
            </a:p>
          </p:txBody>
        </p:sp>
        <p:sp>
          <p:nvSpPr>
            <p:cNvPr id="138" name="Shape 138"/>
            <p:cNvSpPr/>
            <p:nvPr/>
          </p:nvSpPr>
          <p:spPr>
            <a:xfrm>
              <a:off x="2352775" y="534295"/>
              <a:ext cx="3524047" cy="3524047"/>
            </a:xfrm>
            <a:custGeom>
              <a:pathLst>
                <a:path extrusionOk="0" h="120000" w="120000">
                  <a:moveTo>
                    <a:pt x="113783" y="86595"/>
                  </a:moveTo>
                  <a:lnTo>
                    <a:pt x="113783" y="86594"/>
                  </a:lnTo>
                  <a:cubicBezTo>
                    <a:pt x="109546" y="95162"/>
                    <a:pt x="103323" y="102594"/>
                    <a:pt x="95634" y="108271"/>
                  </a:cubicBezTo>
                </a:path>
              </a:pathLst>
            </a:custGeom>
            <a:noFill/>
            <a:ln cap="flat" cmpd="sng" w="9525">
              <a:solidFill>
                <a:srgbClr val="779A43"/>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9" name="Shape 139"/>
            <p:cNvSpPr/>
            <p:nvPr/>
          </p:nvSpPr>
          <p:spPr>
            <a:xfrm>
              <a:off x="3295053" y="3525507"/>
              <a:ext cx="1639490" cy="1065668"/>
            </a:xfrm>
            <a:prstGeom prst="roundRect">
              <a:avLst>
                <a:gd fmla="val 16667" name="adj"/>
              </a:avLst>
            </a:prstGeom>
            <a:solidFill>
              <a:srgbClr val="4AAB72"/>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0" name="Shape 140"/>
            <p:cNvSpPr txBox="1"/>
            <p:nvPr/>
          </p:nvSpPr>
          <p:spPr>
            <a:xfrm>
              <a:off x="3347076" y="3577530"/>
              <a:ext cx="1535445" cy="961623"/>
            </a:xfrm>
            <a:prstGeom prst="rect">
              <a:avLst/>
            </a:prstGeom>
            <a:noFill/>
            <a:ln>
              <a:noFill/>
            </a:ln>
          </p:spPr>
          <p:txBody>
            <a:bodyPr anchorCtr="0" anchor="ctr" bIns="57150" lIns="57150" rIns="57150" tIns="57150">
              <a:noAutofit/>
            </a:bodyPr>
            <a:lstStyle/>
            <a:p>
              <a:pPr indent="0" lvl="0" marL="0" marR="0" rtl="0" algn="ctr">
                <a:lnSpc>
                  <a:spcPct val="90000"/>
                </a:lnSpc>
                <a:spcBef>
                  <a:spcPts val="0"/>
                </a:spcBef>
                <a:spcAft>
                  <a:spcPts val="0"/>
                </a:spcAft>
                <a:buClr>
                  <a:schemeClr val="lt1"/>
                </a:buClr>
                <a:buSzPct val="25000"/>
                <a:buFont typeface="Georgia"/>
                <a:buNone/>
              </a:pPr>
              <a:r>
                <a:rPr b="0" i="0" lang="en-US" sz="1500" u="none" cap="none" strike="noStrike">
                  <a:solidFill>
                    <a:schemeClr val="lt1"/>
                  </a:solidFill>
                  <a:latin typeface="Georgia"/>
                  <a:ea typeface="Georgia"/>
                  <a:cs typeface="Georgia"/>
                  <a:sym typeface="Georgia"/>
                </a:rPr>
                <a:t>Policy Implementation</a:t>
              </a:r>
            </a:p>
          </p:txBody>
        </p:sp>
        <p:sp>
          <p:nvSpPr>
            <p:cNvPr id="141" name="Shape 141"/>
            <p:cNvSpPr/>
            <p:nvPr/>
          </p:nvSpPr>
          <p:spPr>
            <a:xfrm>
              <a:off x="2352775" y="534295"/>
              <a:ext cx="3524047" cy="3524047"/>
            </a:xfrm>
            <a:custGeom>
              <a:pathLst>
                <a:path extrusionOk="0" h="120000" w="120000">
                  <a:moveTo>
                    <a:pt x="24365" y="108271"/>
                  </a:moveTo>
                  <a:lnTo>
                    <a:pt x="24365" y="108271"/>
                  </a:lnTo>
                  <a:cubicBezTo>
                    <a:pt x="16675" y="102594"/>
                    <a:pt x="10452" y="95162"/>
                    <a:pt x="6216" y="86594"/>
                  </a:cubicBezTo>
                </a:path>
              </a:pathLst>
            </a:custGeom>
            <a:noFill/>
            <a:ln cap="flat" cmpd="sng" w="9525">
              <a:solidFill>
                <a:srgbClr val="4AAB7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2" name="Shape 142"/>
            <p:cNvSpPr/>
            <p:nvPr/>
          </p:nvSpPr>
          <p:spPr>
            <a:xfrm>
              <a:off x="1533030" y="1763483"/>
              <a:ext cx="1639490" cy="1065668"/>
            </a:xfrm>
            <a:prstGeom prst="roundRect">
              <a:avLst>
                <a:gd fmla="val 16667" name="adj"/>
              </a:avLst>
            </a:prstGeom>
            <a:solidFill>
              <a:srgbClr val="5991B5"/>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3" name="Shape 143"/>
            <p:cNvSpPr txBox="1"/>
            <p:nvPr/>
          </p:nvSpPr>
          <p:spPr>
            <a:xfrm>
              <a:off x="1585053" y="1815506"/>
              <a:ext cx="1535445" cy="961623"/>
            </a:xfrm>
            <a:prstGeom prst="rect">
              <a:avLst/>
            </a:prstGeom>
            <a:noFill/>
            <a:ln>
              <a:noFill/>
            </a:ln>
          </p:spPr>
          <p:txBody>
            <a:bodyPr anchorCtr="0" anchor="ctr" bIns="57150" lIns="57150" rIns="57150" tIns="57150">
              <a:noAutofit/>
            </a:bodyPr>
            <a:lstStyle/>
            <a:p>
              <a:pPr indent="0" lvl="0" marL="0" marR="0" rtl="0" algn="ctr">
                <a:lnSpc>
                  <a:spcPct val="90000"/>
                </a:lnSpc>
                <a:spcBef>
                  <a:spcPts val="0"/>
                </a:spcBef>
                <a:spcAft>
                  <a:spcPts val="0"/>
                </a:spcAft>
                <a:buClr>
                  <a:schemeClr val="lt1"/>
                </a:buClr>
                <a:buSzPct val="25000"/>
                <a:buFont typeface="Georgia"/>
                <a:buNone/>
              </a:pPr>
              <a:r>
                <a:rPr b="0" i="0" lang="en-US" sz="1500" u="none" cap="none" strike="noStrike">
                  <a:solidFill>
                    <a:schemeClr val="lt1"/>
                  </a:solidFill>
                  <a:latin typeface="Georgia"/>
                  <a:ea typeface="Georgia"/>
                  <a:cs typeface="Georgia"/>
                  <a:sym typeface="Georgia"/>
                </a:rPr>
                <a:t>Reform</a:t>
              </a:r>
            </a:p>
          </p:txBody>
        </p:sp>
        <p:sp>
          <p:nvSpPr>
            <p:cNvPr id="144" name="Shape 144"/>
            <p:cNvSpPr/>
            <p:nvPr/>
          </p:nvSpPr>
          <p:spPr>
            <a:xfrm>
              <a:off x="2352775" y="534295"/>
              <a:ext cx="3524047" cy="3524047"/>
            </a:xfrm>
            <a:custGeom>
              <a:pathLst>
                <a:path extrusionOk="0" h="120000" w="120000">
                  <a:moveTo>
                    <a:pt x="6216" y="33404"/>
                  </a:moveTo>
                  <a:cubicBezTo>
                    <a:pt x="10452" y="24836"/>
                    <a:pt x="16675" y="17404"/>
                    <a:pt x="24364" y="11727"/>
                  </a:cubicBezTo>
                </a:path>
              </a:pathLst>
            </a:custGeom>
            <a:noFill/>
            <a:ln cap="flat" cmpd="sng" w="9525">
              <a:solidFill>
                <a:srgbClr val="5991B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533400" y="685800"/>
            <a:ext cx="8229600" cy="10667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Trebuchet MS"/>
              <a:buNone/>
            </a:pPr>
            <a:r>
              <a:rPr b="0" i="0" lang="en-US" sz="1440" u="none" cap="none" strike="noStrike">
                <a:solidFill>
                  <a:schemeClr val="dk2"/>
                </a:solidFill>
                <a:latin typeface="Trebuchet MS"/>
                <a:ea typeface="Trebuchet MS"/>
                <a:cs typeface="Trebuchet MS"/>
                <a:sym typeface="Trebuchet MS"/>
              </a:rPr>
              <a:t> </a:t>
            </a:r>
            <a:r>
              <a:rPr b="0" i="0" lang="en-US" sz="3600" u="none" cap="none" strike="noStrike">
                <a:solidFill>
                  <a:schemeClr val="dk2"/>
                </a:solidFill>
                <a:latin typeface="Trebuchet MS"/>
                <a:ea typeface="Trebuchet MS"/>
                <a:cs typeface="Trebuchet MS"/>
                <a:sym typeface="Trebuchet MS"/>
              </a:rPr>
              <a:t>Your mission and public policy, where do they connect?</a:t>
            </a:r>
          </a:p>
        </p:txBody>
      </p:sp>
      <p:grpSp>
        <p:nvGrpSpPr>
          <p:cNvPr id="150" name="Shape 150"/>
          <p:cNvGrpSpPr/>
          <p:nvPr/>
        </p:nvGrpSpPr>
        <p:grpSpPr>
          <a:xfrm>
            <a:off x="1947620" y="1906872"/>
            <a:ext cx="5248756" cy="4665089"/>
            <a:chOff x="1490420" y="1872"/>
            <a:chExt cx="5248756" cy="4665089"/>
          </a:xfrm>
        </p:grpSpPr>
        <p:sp>
          <p:nvSpPr>
            <p:cNvPr id="151" name="Shape 151"/>
            <p:cNvSpPr/>
            <p:nvPr/>
          </p:nvSpPr>
          <p:spPr>
            <a:xfrm>
              <a:off x="3280989" y="1872"/>
              <a:ext cx="1667618" cy="1083952"/>
            </a:xfrm>
            <a:prstGeom prst="roundRect">
              <a:avLst>
                <a:gd fmla="val 16667" name="adj"/>
              </a:avLst>
            </a:prstGeom>
            <a:solidFill>
              <a:srgbClr val="8B5A3A"/>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2" name="Shape 152"/>
            <p:cNvSpPr txBox="1"/>
            <p:nvPr/>
          </p:nvSpPr>
          <p:spPr>
            <a:xfrm>
              <a:off x="3333903" y="54786"/>
              <a:ext cx="1561790" cy="978124"/>
            </a:xfrm>
            <a:prstGeom prst="rect">
              <a:avLst/>
            </a:prstGeom>
            <a:noFill/>
            <a:ln>
              <a:noFill/>
            </a:ln>
          </p:spPr>
          <p:txBody>
            <a:bodyPr anchorCtr="0" anchor="ctr" bIns="72375" lIns="72375" rIns="72375" tIns="72375">
              <a:noAutofit/>
            </a:bodyPr>
            <a:lstStyle/>
            <a:p>
              <a:pPr indent="0" lvl="0" marL="0" marR="0" rtl="0" algn="ctr">
                <a:lnSpc>
                  <a:spcPct val="90000"/>
                </a:lnSpc>
                <a:spcBef>
                  <a:spcPts val="0"/>
                </a:spcBef>
                <a:spcAft>
                  <a:spcPts val="0"/>
                </a:spcAft>
                <a:buClr>
                  <a:schemeClr val="lt1"/>
                </a:buClr>
                <a:buSzPct val="25000"/>
                <a:buFont typeface="Georgia"/>
                <a:buNone/>
              </a:pPr>
              <a:r>
                <a:rPr b="0" i="0" lang="en-US" sz="1900" u="none" cap="none" strike="noStrike">
                  <a:solidFill>
                    <a:schemeClr val="lt1"/>
                  </a:solidFill>
                  <a:latin typeface="Georgia"/>
                  <a:ea typeface="Georgia"/>
                  <a:cs typeface="Georgia"/>
                  <a:sym typeface="Georgia"/>
                </a:rPr>
                <a:t>People need to know!</a:t>
              </a:r>
            </a:p>
          </p:txBody>
        </p:sp>
        <p:sp>
          <p:nvSpPr>
            <p:cNvPr id="153" name="Shape 153"/>
            <p:cNvSpPr/>
            <p:nvPr/>
          </p:nvSpPr>
          <p:spPr>
            <a:xfrm>
              <a:off x="2324231" y="543850"/>
              <a:ext cx="3581137" cy="3581137"/>
            </a:xfrm>
            <a:custGeom>
              <a:pathLst>
                <a:path extrusionOk="0" h="120000" w="120000">
                  <a:moveTo>
                    <a:pt x="95651" y="11740"/>
                  </a:moveTo>
                  <a:lnTo>
                    <a:pt x="95650" y="11739"/>
                  </a:lnTo>
                  <a:cubicBezTo>
                    <a:pt x="103330" y="17413"/>
                    <a:pt x="109545" y="24837"/>
                    <a:pt x="113779" y="33395"/>
                  </a:cubicBezTo>
                </a:path>
              </a:pathLst>
            </a:custGeom>
            <a:noFill/>
            <a:ln cap="flat" cmpd="sng" w="9525">
              <a:solidFill>
                <a:srgbClr val="8B5A3A"/>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4" name="Shape 154"/>
            <p:cNvSpPr/>
            <p:nvPr/>
          </p:nvSpPr>
          <p:spPr>
            <a:xfrm>
              <a:off x="5071558" y="1792441"/>
              <a:ext cx="1667618" cy="1083952"/>
            </a:xfrm>
            <a:prstGeom prst="roundRect">
              <a:avLst>
                <a:gd fmla="val 16667" name="adj"/>
              </a:avLst>
            </a:prstGeom>
            <a:solidFill>
              <a:srgbClr val="779A43"/>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5" name="Shape 155"/>
            <p:cNvSpPr txBox="1"/>
            <p:nvPr/>
          </p:nvSpPr>
          <p:spPr>
            <a:xfrm>
              <a:off x="5124473" y="1845356"/>
              <a:ext cx="1561790" cy="978124"/>
            </a:xfrm>
            <a:prstGeom prst="rect">
              <a:avLst/>
            </a:prstGeom>
            <a:noFill/>
            <a:ln>
              <a:noFill/>
            </a:ln>
          </p:spPr>
          <p:txBody>
            <a:bodyPr anchorCtr="0" anchor="ctr" bIns="72375" lIns="72375" rIns="72375" tIns="72375">
              <a:noAutofit/>
            </a:bodyPr>
            <a:lstStyle/>
            <a:p>
              <a:pPr indent="0" lvl="0" marL="0" marR="0" rtl="0" algn="ctr">
                <a:lnSpc>
                  <a:spcPct val="90000"/>
                </a:lnSpc>
                <a:spcBef>
                  <a:spcPts val="0"/>
                </a:spcBef>
                <a:spcAft>
                  <a:spcPts val="0"/>
                </a:spcAft>
                <a:buClr>
                  <a:schemeClr val="lt1"/>
                </a:buClr>
                <a:buSzPct val="25000"/>
                <a:buFont typeface="Georgia"/>
                <a:buNone/>
              </a:pPr>
              <a:r>
                <a:rPr b="0" i="0" lang="en-US" sz="1900" u="none" cap="none" strike="noStrike">
                  <a:solidFill>
                    <a:schemeClr val="lt1"/>
                  </a:solidFill>
                  <a:latin typeface="Georgia"/>
                  <a:ea typeface="Georgia"/>
                  <a:cs typeface="Georgia"/>
                  <a:sym typeface="Georgia"/>
                </a:rPr>
                <a:t>Laws needed or defeated</a:t>
              </a:r>
            </a:p>
          </p:txBody>
        </p:sp>
        <p:sp>
          <p:nvSpPr>
            <p:cNvPr id="156" name="Shape 156"/>
            <p:cNvSpPr/>
            <p:nvPr/>
          </p:nvSpPr>
          <p:spPr>
            <a:xfrm>
              <a:off x="2324231" y="543850"/>
              <a:ext cx="3581137" cy="3581137"/>
            </a:xfrm>
            <a:custGeom>
              <a:pathLst>
                <a:path extrusionOk="0" h="120000" w="120000">
                  <a:moveTo>
                    <a:pt x="113779" y="86603"/>
                  </a:moveTo>
                  <a:cubicBezTo>
                    <a:pt x="109545" y="95161"/>
                    <a:pt x="103330" y="102585"/>
                    <a:pt x="95650" y="108258"/>
                  </a:cubicBezTo>
                </a:path>
              </a:pathLst>
            </a:custGeom>
            <a:noFill/>
            <a:ln cap="flat" cmpd="sng" w="9525">
              <a:solidFill>
                <a:srgbClr val="779A43"/>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7" name="Shape 157"/>
            <p:cNvSpPr/>
            <p:nvPr/>
          </p:nvSpPr>
          <p:spPr>
            <a:xfrm>
              <a:off x="3280989" y="3583010"/>
              <a:ext cx="1667618" cy="1083952"/>
            </a:xfrm>
            <a:prstGeom prst="roundRect">
              <a:avLst>
                <a:gd fmla="val 16667" name="adj"/>
              </a:avLst>
            </a:prstGeom>
            <a:solidFill>
              <a:srgbClr val="4AAB72"/>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8" name="Shape 158"/>
            <p:cNvSpPr txBox="1"/>
            <p:nvPr/>
          </p:nvSpPr>
          <p:spPr>
            <a:xfrm>
              <a:off x="3333903" y="3635925"/>
              <a:ext cx="1561790" cy="978124"/>
            </a:xfrm>
            <a:prstGeom prst="rect">
              <a:avLst/>
            </a:prstGeom>
            <a:noFill/>
            <a:ln>
              <a:noFill/>
            </a:ln>
          </p:spPr>
          <p:txBody>
            <a:bodyPr anchorCtr="0" anchor="ctr" bIns="72375" lIns="72375" rIns="72375" tIns="72375">
              <a:noAutofit/>
            </a:bodyPr>
            <a:lstStyle/>
            <a:p>
              <a:pPr indent="0" lvl="0" marL="0" marR="0" rtl="0" algn="ctr">
                <a:lnSpc>
                  <a:spcPct val="90000"/>
                </a:lnSpc>
                <a:spcBef>
                  <a:spcPts val="0"/>
                </a:spcBef>
                <a:spcAft>
                  <a:spcPts val="0"/>
                </a:spcAft>
                <a:buClr>
                  <a:schemeClr val="lt1"/>
                </a:buClr>
                <a:buSzPct val="25000"/>
                <a:buFont typeface="Georgia"/>
                <a:buNone/>
              </a:pPr>
              <a:r>
                <a:rPr b="0" i="0" lang="en-US" sz="1900" u="none" cap="none" strike="noStrike">
                  <a:solidFill>
                    <a:schemeClr val="lt1"/>
                  </a:solidFill>
                  <a:latin typeface="Georgia"/>
                  <a:ea typeface="Georgia"/>
                  <a:cs typeface="Georgia"/>
                  <a:sym typeface="Georgia"/>
                </a:rPr>
                <a:t>Deliverables and budgets</a:t>
              </a:r>
            </a:p>
          </p:txBody>
        </p:sp>
        <p:sp>
          <p:nvSpPr>
            <p:cNvPr id="159" name="Shape 159"/>
            <p:cNvSpPr/>
            <p:nvPr/>
          </p:nvSpPr>
          <p:spPr>
            <a:xfrm>
              <a:off x="2324231" y="543850"/>
              <a:ext cx="3581137" cy="3581137"/>
            </a:xfrm>
            <a:custGeom>
              <a:pathLst>
                <a:path extrusionOk="0" h="120000" w="120000">
                  <a:moveTo>
                    <a:pt x="24348" y="108259"/>
                  </a:moveTo>
                  <a:lnTo>
                    <a:pt x="24348" y="108259"/>
                  </a:lnTo>
                  <a:cubicBezTo>
                    <a:pt x="16668" y="102585"/>
                    <a:pt x="10453" y="95161"/>
                    <a:pt x="6219" y="86603"/>
                  </a:cubicBezTo>
                </a:path>
              </a:pathLst>
            </a:custGeom>
            <a:noFill/>
            <a:ln cap="flat" cmpd="sng" w="9525">
              <a:solidFill>
                <a:srgbClr val="4AAB7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0" name="Shape 160"/>
            <p:cNvSpPr/>
            <p:nvPr/>
          </p:nvSpPr>
          <p:spPr>
            <a:xfrm>
              <a:off x="1490420" y="1792441"/>
              <a:ext cx="1667618" cy="1083952"/>
            </a:xfrm>
            <a:prstGeom prst="roundRect">
              <a:avLst>
                <a:gd fmla="val 16667" name="adj"/>
              </a:avLst>
            </a:prstGeom>
            <a:solidFill>
              <a:srgbClr val="5991B5"/>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1" name="Shape 161"/>
            <p:cNvSpPr txBox="1"/>
            <p:nvPr/>
          </p:nvSpPr>
          <p:spPr>
            <a:xfrm>
              <a:off x="1543334" y="1845356"/>
              <a:ext cx="1561790" cy="978124"/>
            </a:xfrm>
            <a:prstGeom prst="rect">
              <a:avLst/>
            </a:prstGeom>
            <a:noFill/>
            <a:ln>
              <a:noFill/>
            </a:ln>
          </p:spPr>
          <p:txBody>
            <a:bodyPr anchorCtr="0" anchor="ctr" bIns="72375" lIns="72375" rIns="72375" tIns="72375">
              <a:noAutofit/>
            </a:bodyPr>
            <a:lstStyle/>
            <a:p>
              <a:pPr indent="0" lvl="0" marL="0" marR="0" rtl="0" algn="ctr">
                <a:lnSpc>
                  <a:spcPct val="90000"/>
                </a:lnSpc>
                <a:spcBef>
                  <a:spcPts val="0"/>
                </a:spcBef>
                <a:spcAft>
                  <a:spcPts val="0"/>
                </a:spcAft>
                <a:buClr>
                  <a:schemeClr val="lt1"/>
                </a:buClr>
                <a:buSzPct val="25000"/>
                <a:buFont typeface="Georgia"/>
                <a:buNone/>
              </a:pPr>
              <a:r>
                <a:rPr b="0" i="0" lang="en-US" sz="1900" u="none" cap="none" strike="noStrike">
                  <a:solidFill>
                    <a:schemeClr val="lt1"/>
                  </a:solidFill>
                  <a:latin typeface="Georgia"/>
                  <a:ea typeface="Georgia"/>
                  <a:cs typeface="Georgia"/>
                  <a:sym typeface="Georgia"/>
                </a:rPr>
                <a:t>Current laws not working right</a:t>
              </a:r>
            </a:p>
          </p:txBody>
        </p:sp>
        <p:sp>
          <p:nvSpPr>
            <p:cNvPr id="162" name="Shape 162"/>
            <p:cNvSpPr/>
            <p:nvPr/>
          </p:nvSpPr>
          <p:spPr>
            <a:xfrm>
              <a:off x="2324231" y="543850"/>
              <a:ext cx="3581137" cy="3581137"/>
            </a:xfrm>
            <a:custGeom>
              <a:pathLst>
                <a:path extrusionOk="0" h="120000" w="120000">
                  <a:moveTo>
                    <a:pt x="6220" y="33396"/>
                  </a:moveTo>
                  <a:lnTo>
                    <a:pt x="6220" y="33396"/>
                  </a:lnTo>
                  <a:cubicBezTo>
                    <a:pt x="10453" y="24837"/>
                    <a:pt x="16668" y="17413"/>
                    <a:pt x="24348" y="11740"/>
                  </a:cubicBezTo>
                </a:path>
              </a:pathLst>
            </a:custGeom>
            <a:noFill/>
            <a:ln cap="flat" cmpd="sng" w="9525">
              <a:solidFill>
                <a:srgbClr val="5991B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457200" y="685800"/>
            <a:ext cx="8229600" cy="10667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Trebuchet MS"/>
              <a:buNone/>
            </a:pPr>
            <a:r>
              <a:rPr b="0" i="0" lang="en-US" sz="2970" u="none" cap="none" strike="noStrike">
                <a:solidFill>
                  <a:schemeClr val="dk2"/>
                </a:solidFill>
                <a:latin typeface="Trebuchet MS"/>
                <a:ea typeface="Trebuchet MS"/>
                <a:cs typeface="Trebuchet MS"/>
                <a:sym typeface="Trebuchet MS"/>
              </a:rPr>
              <a:t>Identify the tactics that would be most effective for the different stages in the process</a:t>
            </a:r>
            <a:br>
              <a:rPr b="0" i="0" lang="en-US" sz="1080" u="none" cap="none" strike="noStrike">
                <a:solidFill>
                  <a:schemeClr val="dk2"/>
                </a:solidFill>
                <a:latin typeface="Trebuchet MS"/>
                <a:ea typeface="Trebuchet MS"/>
                <a:cs typeface="Trebuchet MS"/>
                <a:sym typeface="Trebuchet MS"/>
              </a:rPr>
            </a:br>
          </a:p>
        </p:txBody>
      </p:sp>
      <p:grpSp>
        <p:nvGrpSpPr>
          <p:cNvPr id="168" name="Shape 168"/>
          <p:cNvGrpSpPr/>
          <p:nvPr/>
        </p:nvGrpSpPr>
        <p:grpSpPr>
          <a:xfrm>
            <a:off x="1947620" y="1906872"/>
            <a:ext cx="5248756" cy="4665089"/>
            <a:chOff x="1490420" y="1872"/>
            <a:chExt cx="5248756" cy="4665089"/>
          </a:xfrm>
        </p:grpSpPr>
        <p:sp>
          <p:nvSpPr>
            <p:cNvPr id="169" name="Shape 169"/>
            <p:cNvSpPr/>
            <p:nvPr/>
          </p:nvSpPr>
          <p:spPr>
            <a:xfrm>
              <a:off x="3280989" y="1872"/>
              <a:ext cx="1667618" cy="1083952"/>
            </a:xfrm>
            <a:prstGeom prst="roundRect">
              <a:avLst>
                <a:gd fmla="val 16667" name="adj"/>
              </a:avLst>
            </a:prstGeom>
            <a:solidFill>
              <a:srgbClr val="8B5A3A"/>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0" name="Shape 170"/>
            <p:cNvSpPr txBox="1"/>
            <p:nvPr/>
          </p:nvSpPr>
          <p:spPr>
            <a:xfrm>
              <a:off x="3333903" y="54786"/>
              <a:ext cx="1561790" cy="978124"/>
            </a:xfrm>
            <a:prstGeom prst="rect">
              <a:avLst/>
            </a:prstGeom>
            <a:noFill/>
            <a:ln>
              <a:noFill/>
            </a:ln>
          </p:spPr>
          <p:txBody>
            <a:bodyPr anchorCtr="0" anchor="ctr" bIns="60950" lIns="60950" rIns="60950" tIns="60950">
              <a:noAutofit/>
            </a:bodyPr>
            <a:lstStyle/>
            <a:p>
              <a:pPr indent="0" lvl="0" marL="0" marR="0" rtl="0" algn="ctr">
                <a:lnSpc>
                  <a:spcPct val="90000"/>
                </a:lnSpc>
                <a:spcBef>
                  <a:spcPts val="0"/>
                </a:spcBef>
                <a:spcAft>
                  <a:spcPts val="0"/>
                </a:spcAft>
                <a:buClr>
                  <a:schemeClr val="lt1"/>
                </a:buClr>
                <a:buSzPct val="25000"/>
                <a:buFont typeface="Georgia"/>
                <a:buNone/>
              </a:pPr>
              <a:r>
                <a:rPr b="0" i="0" lang="en-US" sz="1600" u="none" cap="none" strike="noStrike">
                  <a:solidFill>
                    <a:schemeClr val="lt1"/>
                  </a:solidFill>
                  <a:latin typeface="Georgia"/>
                  <a:ea typeface="Georgia"/>
                  <a:cs typeface="Georgia"/>
                  <a:sym typeface="Georgia"/>
                </a:rPr>
                <a:t>Educational Advocacy</a:t>
              </a:r>
            </a:p>
          </p:txBody>
        </p:sp>
        <p:sp>
          <p:nvSpPr>
            <p:cNvPr id="171" name="Shape 171"/>
            <p:cNvSpPr/>
            <p:nvPr/>
          </p:nvSpPr>
          <p:spPr>
            <a:xfrm>
              <a:off x="2324231" y="543850"/>
              <a:ext cx="3581137" cy="3581137"/>
            </a:xfrm>
            <a:custGeom>
              <a:pathLst>
                <a:path extrusionOk="0" h="120000" w="120000">
                  <a:moveTo>
                    <a:pt x="95651" y="11740"/>
                  </a:moveTo>
                  <a:lnTo>
                    <a:pt x="95650" y="11739"/>
                  </a:lnTo>
                  <a:cubicBezTo>
                    <a:pt x="103330" y="17413"/>
                    <a:pt x="109545" y="24837"/>
                    <a:pt x="113779" y="33395"/>
                  </a:cubicBezTo>
                </a:path>
              </a:pathLst>
            </a:custGeom>
            <a:noFill/>
            <a:ln cap="flat" cmpd="sng" w="9525">
              <a:solidFill>
                <a:srgbClr val="8B5A3A"/>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2" name="Shape 172"/>
            <p:cNvSpPr/>
            <p:nvPr/>
          </p:nvSpPr>
          <p:spPr>
            <a:xfrm>
              <a:off x="5071558" y="1792441"/>
              <a:ext cx="1667618" cy="1083952"/>
            </a:xfrm>
            <a:prstGeom prst="roundRect">
              <a:avLst>
                <a:gd fmla="val 16667" name="adj"/>
              </a:avLst>
            </a:prstGeom>
            <a:solidFill>
              <a:srgbClr val="779A43"/>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3" name="Shape 173"/>
            <p:cNvSpPr txBox="1"/>
            <p:nvPr/>
          </p:nvSpPr>
          <p:spPr>
            <a:xfrm>
              <a:off x="5124473" y="1845356"/>
              <a:ext cx="1561790" cy="978124"/>
            </a:xfrm>
            <a:prstGeom prst="rect">
              <a:avLst/>
            </a:prstGeom>
            <a:noFill/>
            <a:ln>
              <a:noFill/>
            </a:ln>
          </p:spPr>
          <p:txBody>
            <a:bodyPr anchorCtr="0" anchor="ctr" bIns="60950" lIns="60950" rIns="60950" tIns="60950">
              <a:noAutofit/>
            </a:bodyPr>
            <a:lstStyle/>
            <a:p>
              <a:pPr indent="0" lvl="0" marL="0" marR="0" rtl="0" algn="ctr">
                <a:lnSpc>
                  <a:spcPct val="90000"/>
                </a:lnSpc>
                <a:spcBef>
                  <a:spcPts val="0"/>
                </a:spcBef>
                <a:spcAft>
                  <a:spcPts val="0"/>
                </a:spcAft>
                <a:buClr>
                  <a:schemeClr val="lt1"/>
                </a:buClr>
                <a:buSzPct val="25000"/>
                <a:buFont typeface="Georgia"/>
                <a:buNone/>
              </a:pPr>
              <a:r>
                <a:rPr b="0" i="0" lang="en-US" sz="1600" u="none" cap="none" strike="noStrike">
                  <a:solidFill>
                    <a:schemeClr val="lt1"/>
                  </a:solidFill>
                  <a:latin typeface="Georgia"/>
                  <a:ea typeface="Georgia"/>
                  <a:cs typeface="Georgia"/>
                  <a:sym typeface="Georgia"/>
                </a:rPr>
                <a:t>Electoral Advocacy and Lobbying</a:t>
              </a:r>
            </a:p>
          </p:txBody>
        </p:sp>
        <p:sp>
          <p:nvSpPr>
            <p:cNvPr id="174" name="Shape 174"/>
            <p:cNvSpPr/>
            <p:nvPr/>
          </p:nvSpPr>
          <p:spPr>
            <a:xfrm>
              <a:off x="2324231" y="543850"/>
              <a:ext cx="3581137" cy="3581137"/>
            </a:xfrm>
            <a:custGeom>
              <a:pathLst>
                <a:path extrusionOk="0" h="120000" w="120000">
                  <a:moveTo>
                    <a:pt x="113779" y="86603"/>
                  </a:moveTo>
                  <a:cubicBezTo>
                    <a:pt x="109545" y="95161"/>
                    <a:pt x="103330" y="102585"/>
                    <a:pt x="95650" y="108258"/>
                  </a:cubicBezTo>
                </a:path>
              </a:pathLst>
            </a:custGeom>
            <a:noFill/>
            <a:ln cap="flat" cmpd="sng" w="9525">
              <a:solidFill>
                <a:srgbClr val="779A43"/>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5" name="Shape 175"/>
            <p:cNvSpPr/>
            <p:nvPr/>
          </p:nvSpPr>
          <p:spPr>
            <a:xfrm>
              <a:off x="3280989" y="3583010"/>
              <a:ext cx="1667618" cy="1083952"/>
            </a:xfrm>
            <a:prstGeom prst="roundRect">
              <a:avLst>
                <a:gd fmla="val 16667" name="adj"/>
              </a:avLst>
            </a:prstGeom>
            <a:solidFill>
              <a:srgbClr val="4AAB72"/>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6" name="Shape 176"/>
            <p:cNvSpPr txBox="1"/>
            <p:nvPr/>
          </p:nvSpPr>
          <p:spPr>
            <a:xfrm>
              <a:off x="3333903" y="3635925"/>
              <a:ext cx="1561790" cy="978124"/>
            </a:xfrm>
            <a:prstGeom prst="rect">
              <a:avLst/>
            </a:prstGeom>
            <a:noFill/>
            <a:ln>
              <a:noFill/>
            </a:ln>
          </p:spPr>
          <p:txBody>
            <a:bodyPr anchorCtr="0" anchor="ctr" bIns="60950" lIns="60950" rIns="60950" tIns="60950">
              <a:noAutofit/>
            </a:bodyPr>
            <a:lstStyle/>
            <a:p>
              <a:pPr indent="0" lvl="0" marL="0" marR="0" rtl="0" algn="ctr">
                <a:lnSpc>
                  <a:spcPct val="90000"/>
                </a:lnSpc>
                <a:spcBef>
                  <a:spcPts val="0"/>
                </a:spcBef>
                <a:spcAft>
                  <a:spcPts val="0"/>
                </a:spcAft>
                <a:buClr>
                  <a:schemeClr val="lt1"/>
                </a:buClr>
                <a:buSzPct val="25000"/>
                <a:buFont typeface="Georgia"/>
                <a:buNone/>
              </a:pPr>
              <a:r>
                <a:rPr b="0" i="0" lang="en-US" sz="1600" u="none" cap="none" strike="noStrike">
                  <a:solidFill>
                    <a:schemeClr val="lt1"/>
                  </a:solidFill>
                  <a:latin typeface="Georgia"/>
                  <a:ea typeface="Georgia"/>
                  <a:cs typeface="Georgia"/>
                  <a:sym typeface="Georgia"/>
                </a:rPr>
                <a:t>Administrative Advocacy</a:t>
              </a:r>
            </a:p>
          </p:txBody>
        </p:sp>
        <p:sp>
          <p:nvSpPr>
            <p:cNvPr id="177" name="Shape 177"/>
            <p:cNvSpPr/>
            <p:nvPr/>
          </p:nvSpPr>
          <p:spPr>
            <a:xfrm>
              <a:off x="2324231" y="543850"/>
              <a:ext cx="3581137" cy="3581137"/>
            </a:xfrm>
            <a:custGeom>
              <a:pathLst>
                <a:path extrusionOk="0" h="120000" w="120000">
                  <a:moveTo>
                    <a:pt x="24348" y="108259"/>
                  </a:moveTo>
                  <a:lnTo>
                    <a:pt x="24348" y="108259"/>
                  </a:lnTo>
                  <a:cubicBezTo>
                    <a:pt x="16668" y="102585"/>
                    <a:pt x="10453" y="95161"/>
                    <a:pt x="6219" y="86603"/>
                  </a:cubicBezTo>
                </a:path>
              </a:pathLst>
            </a:custGeom>
            <a:noFill/>
            <a:ln cap="flat" cmpd="sng" w="9525">
              <a:solidFill>
                <a:srgbClr val="4AAB7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8" name="Shape 178"/>
            <p:cNvSpPr/>
            <p:nvPr/>
          </p:nvSpPr>
          <p:spPr>
            <a:xfrm>
              <a:off x="1490420" y="1792441"/>
              <a:ext cx="1667618" cy="1083952"/>
            </a:xfrm>
            <a:prstGeom prst="roundRect">
              <a:avLst>
                <a:gd fmla="val 16667" name="adj"/>
              </a:avLst>
            </a:prstGeom>
            <a:solidFill>
              <a:srgbClr val="5991B5"/>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9" name="Shape 179"/>
            <p:cNvSpPr txBox="1"/>
            <p:nvPr/>
          </p:nvSpPr>
          <p:spPr>
            <a:xfrm>
              <a:off x="1543334" y="1845356"/>
              <a:ext cx="1561790" cy="978124"/>
            </a:xfrm>
            <a:prstGeom prst="rect">
              <a:avLst/>
            </a:prstGeom>
            <a:noFill/>
            <a:ln>
              <a:noFill/>
            </a:ln>
          </p:spPr>
          <p:txBody>
            <a:bodyPr anchorCtr="0" anchor="ctr" bIns="60950" lIns="60950" rIns="60950" tIns="60950">
              <a:noAutofit/>
            </a:bodyPr>
            <a:lstStyle/>
            <a:p>
              <a:pPr indent="0" lvl="0" marL="0" marR="0" rtl="0" algn="ctr">
                <a:lnSpc>
                  <a:spcPct val="90000"/>
                </a:lnSpc>
                <a:spcBef>
                  <a:spcPts val="0"/>
                </a:spcBef>
                <a:spcAft>
                  <a:spcPts val="0"/>
                </a:spcAft>
                <a:buClr>
                  <a:schemeClr val="lt1"/>
                </a:buClr>
                <a:buSzPct val="25000"/>
                <a:buFont typeface="Georgia"/>
                <a:buNone/>
              </a:pPr>
              <a:r>
                <a:rPr b="0" i="0" lang="en-US" sz="1600" u="none" cap="none" strike="noStrike">
                  <a:solidFill>
                    <a:schemeClr val="lt1"/>
                  </a:solidFill>
                  <a:latin typeface="Georgia"/>
                  <a:ea typeface="Georgia"/>
                  <a:cs typeface="Georgia"/>
                  <a:sym typeface="Georgia"/>
                </a:rPr>
                <a:t>Electoral Advocacy and Civic Engagment</a:t>
              </a:r>
            </a:p>
          </p:txBody>
        </p:sp>
        <p:sp>
          <p:nvSpPr>
            <p:cNvPr id="180" name="Shape 180"/>
            <p:cNvSpPr/>
            <p:nvPr/>
          </p:nvSpPr>
          <p:spPr>
            <a:xfrm>
              <a:off x="2324231" y="543850"/>
              <a:ext cx="3581137" cy="3581137"/>
            </a:xfrm>
            <a:custGeom>
              <a:pathLst>
                <a:path extrusionOk="0" h="120000" w="120000">
                  <a:moveTo>
                    <a:pt x="6220" y="33396"/>
                  </a:moveTo>
                  <a:lnTo>
                    <a:pt x="6220" y="33396"/>
                  </a:lnTo>
                  <a:cubicBezTo>
                    <a:pt x="10453" y="24837"/>
                    <a:pt x="16668" y="17413"/>
                    <a:pt x="24348" y="11740"/>
                  </a:cubicBezTo>
                </a:path>
              </a:pathLst>
            </a:custGeom>
            <a:noFill/>
            <a:ln cap="flat" cmpd="sng" w="9525">
              <a:solidFill>
                <a:srgbClr val="5991B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Shape 185"/>
          <p:cNvSpPr txBox="1"/>
          <p:nvPr>
            <p:ph type="title"/>
          </p:nvPr>
        </p:nvSpPr>
        <p:spPr>
          <a:xfrm>
            <a:off x="457200" y="685800"/>
            <a:ext cx="8229600" cy="10667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Trebuchet MS"/>
              <a:buNone/>
            </a:pPr>
            <a:r>
              <a:rPr b="0" i="0" lang="en-US" sz="3600" u="none" cap="none" strike="noStrike">
                <a:solidFill>
                  <a:schemeClr val="dk2"/>
                </a:solidFill>
                <a:latin typeface="Trebuchet MS"/>
                <a:ea typeface="Trebuchet MS"/>
                <a:cs typeface="Trebuchet MS"/>
                <a:sym typeface="Trebuchet MS"/>
              </a:rPr>
              <a:t>Lastly, identify the tools you can use</a:t>
            </a:r>
          </a:p>
        </p:txBody>
      </p:sp>
      <p:grpSp>
        <p:nvGrpSpPr>
          <p:cNvPr id="186" name="Shape 186"/>
          <p:cNvGrpSpPr/>
          <p:nvPr/>
        </p:nvGrpSpPr>
        <p:grpSpPr>
          <a:xfrm>
            <a:off x="1775038" y="1600878"/>
            <a:ext cx="5593919" cy="4972281"/>
            <a:chOff x="1317838" y="678"/>
            <a:chExt cx="5593919" cy="4972281"/>
          </a:xfrm>
        </p:grpSpPr>
        <p:sp>
          <p:nvSpPr>
            <p:cNvPr id="187" name="Shape 187"/>
            <p:cNvSpPr/>
            <p:nvPr/>
          </p:nvSpPr>
          <p:spPr>
            <a:xfrm>
              <a:off x="3226741" y="678"/>
              <a:ext cx="1776113" cy="1154473"/>
            </a:xfrm>
            <a:prstGeom prst="roundRect">
              <a:avLst>
                <a:gd fmla="val 16667" name="adj"/>
              </a:avLst>
            </a:prstGeom>
            <a:solidFill>
              <a:srgbClr val="8B5A3A"/>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88" name="Shape 188"/>
            <p:cNvSpPr txBox="1"/>
            <p:nvPr/>
          </p:nvSpPr>
          <p:spPr>
            <a:xfrm>
              <a:off x="3283098" y="57034"/>
              <a:ext cx="1663399" cy="1041759"/>
            </a:xfrm>
            <a:prstGeom prst="rect">
              <a:avLst/>
            </a:prstGeom>
            <a:noFill/>
            <a:ln>
              <a:noFill/>
            </a:ln>
          </p:spPr>
          <p:txBody>
            <a:bodyPr anchorCtr="0" anchor="ctr" bIns="53325" lIns="53325" rIns="53325" tIns="53325">
              <a:noAutofit/>
            </a:bodyPr>
            <a:lstStyle/>
            <a:p>
              <a:pPr indent="0" lvl="0" marL="0" marR="0" rtl="0" algn="ctr">
                <a:lnSpc>
                  <a:spcPct val="90000"/>
                </a:lnSpc>
                <a:spcBef>
                  <a:spcPts val="0"/>
                </a:spcBef>
                <a:spcAft>
                  <a:spcPts val="0"/>
                </a:spcAft>
                <a:buClr>
                  <a:schemeClr val="lt1"/>
                </a:buClr>
                <a:buSzPct val="25000"/>
                <a:buFont typeface="Georgia"/>
                <a:buNone/>
              </a:pPr>
              <a:r>
                <a:rPr b="0" i="0" lang="en-US" sz="1400" u="none" cap="none" strike="noStrike">
                  <a:solidFill>
                    <a:schemeClr val="lt1"/>
                  </a:solidFill>
                  <a:latin typeface="Georgia"/>
                  <a:ea typeface="Georgia"/>
                  <a:cs typeface="Georgia"/>
                  <a:sym typeface="Georgia"/>
                </a:rPr>
                <a:t>Newsletter, websites, research, publications, videos</a:t>
              </a:r>
            </a:p>
          </p:txBody>
        </p:sp>
        <p:sp>
          <p:nvSpPr>
            <p:cNvPr id="189" name="Shape 189"/>
            <p:cNvSpPr/>
            <p:nvPr/>
          </p:nvSpPr>
          <p:spPr>
            <a:xfrm>
              <a:off x="2205896" y="577914"/>
              <a:ext cx="3817805" cy="3817805"/>
            </a:xfrm>
            <a:custGeom>
              <a:pathLst>
                <a:path extrusionOk="0" h="120000" w="120000">
                  <a:moveTo>
                    <a:pt x="95634" y="11727"/>
                  </a:moveTo>
                  <a:lnTo>
                    <a:pt x="95633" y="11726"/>
                  </a:lnTo>
                  <a:cubicBezTo>
                    <a:pt x="103324" y="17403"/>
                    <a:pt x="109546" y="24835"/>
                    <a:pt x="113783" y="33403"/>
                  </a:cubicBezTo>
                </a:path>
              </a:pathLst>
            </a:custGeom>
            <a:noFill/>
            <a:ln cap="flat" cmpd="sng" w="9525">
              <a:solidFill>
                <a:srgbClr val="8B5A3A"/>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0" name="Shape 190"/>
            <p:cNvSpPr/>
            <p:nvPr/>
          </p:nvSpPr>
          <p:spPr>
            <a:xfrm>
              <a:off x="5135644" y="1909581"/>
              <a:ext cx="1776113" cy="1154473"/>
            </a:xfrm>
            <a:prstGeom prst="roundRect">
              <a:avLst>
                <a:gd fmla="val 16667" name="adj"/>
              </a:avLst>
            </a:prstGeom>
            <a:solidFill>
              <a:srgbClr val="779A43"/>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1" name="Shape 191"/>
            <p:cNvSpPr txBox="1"/>
            <p:nvPr/>
          </p:nvSpPr>
          <p:spPr>
            <a:xfrm>
              <a:off x="5192001" y="1965938"/>
              <a:ext cx="1663399" cy="1041759"/>
            </a:xfrm>
            <a:prstGeom prst="rect">
              <a:avLst/>
            </a:prstGeom>
            <a:noFill/>
            <a:ln>
              <a:noFill/>
            </a:ln>
          </p:spPr>
          <p:txBody>
            <a:bodyPr anchorCtr="0" anchor="ctr" bIns="53325" lIns="53325" rIns="53325" tIns="53325">
              <a:noAutofit/>
            </a:bodyPr>
            <a:lstStyle/>
            <a:p>
              <a:pPr indent="0" lvl="0" marL="0" marR="0" rtl="0" algn="ctr">
                <a:lnSpc>
                  <a:spcPct val="90000"/>
                </a:lnSpc>
                <a:spcBef>
                  <a:spcPts val="0"/>
                </a:spcBef>
                <a:spcAft>
                  <a:spcPts val="0"/>
                </a:spcAft>
                <a:buClr>
                  <a:schemeClr val="lt1"/>
                </a:buClr>
                <a:buSzPct val="25000"/>
                <a:buFont typeface="Georgia"/>
                <a:buNone/>
              </a:pPr>
              <a:r>
                <a:rPr b="0" i="0" lang="en-US" sz="1400" u="none" cap="none" strike="noStrike">
                  <a:solidFill>
                    <a:schemeClr val="lt1"/>
                  </a:solidFill>
                  <a:latin typeface="Georgia"/>
                  <a:ea typeface="Georgia"/>
                  <a:cs typeface="Georgia"/>
                  <a:sym typeface="Georgia"/>
                </a:rPr>
                <a:t>Meetings with elected officials, taking positions on issues, legislative scorecards</a:t>
              </a:r>
            </a:p>
          </p:txBody>
        </p:sp>
        <p:sp>
          <p:nvSpPr>
            <p:cNvPr id="192" name="Shape 192"/>
            <p:cNvSpPr/>
            <p:nvPr/>
          </p:nvSpPr>
          <p:spPr>
            <a:xfrm>
              <a:off x="2205896" y="577914"/>
              <a:ext cx="3817805" cy="3817805"/>
            </a:xfrm>
            <a:custGeom>
              <a:pathLst>
                <a:path extrusionOk="0" h="120000" w="120000">
                  <a:moveTo>
                    <a:pt x="113783" y="86595"/>
                  </a:moveTo>
                  <a:lnTo>
                    <a:pt x="113783" y="86594"/>
                  </a:lnTo>
                  <a:cubicBezTo>
                    <a:pt x="109546" y="95163"/>
                    <a:pt x="103323" y="102595"/>
                    <a:pt x="95633" y="108271"/>
                  </a:cubicBezTo>
                </a:path>
              </a:pathLst>
            </a:custGeom>
            <a:noFill/>
            <a:ln cap="flat" cmpd="sng" w="9525">
              <a:solidFill>
                <a:srgbClr val="779A43"/>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3" name="Shape 193"/>
            <p:cNvSpPr/>
            <p:nvPr/>
          </p:nvSpPr>
          <p:spPr>
            <a:xfrm>
              <a:off x="3226741" y="3818485"/>
              <a:ext cx="1776113" cy="1154473"/>
            </a:xfrm>
            <a:prstGeom prst="roundRect">
              <a:avLst>
                <a:gd fmla="val 16667" name="adj"/>
              </a:avLst>
            </a:prstGeom>
            <a:solidFill>
              <a:srgbClr val="4AAB72"/>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4" name="Shape 194"/>
            <p:cNvSpPr txBox="1"/>
            <p:nvPr/>
          </p:nvSpPr>
          <p:spPr>
            <a:xfrm>
              <a:off x="3283098" y="3874842"/>
              <a:ext cx="1663399" cy="1041759"/>
            </a:xfrm>
            <a:prstGeom prst="rect">
              <a:avLst/>
            </a:prstGeom>
            <a:noFill/>
            <a:ln>
              <a:noFill/>
            </a:ln>
          </p:spPr>
          <p:txBody>
            <a:bodyPr anchorCtr="0" anchor="ctr" bIns="53325" lIns="53325" rIns="53325" tIns="53325">
              <a:noAutofit/>
            </a:bodyPr>
            <a:lstStyle/>
            <a:p>
              <a:pPr indent="0" lvl="0" marL="0" marR="0" rtl="0" algn="ctr">
                <a:lnSpc>
                  <a:spcPct val="90000"/>
                </a:lnSpc>
                <a:spcBef>
                  <a:spcPts val="0"/>
                </a:spcBef>
                <a:spcAft>
                  <a:spcPts val="0"/>
                </a:spcAft>
                <a:buClr>
                  <a:schemeClr val="lt1"/>
                </a:buClr>
                <a:buSzPct val="25000"/>
                <a:buFont typeface="Georgia"/>
                <a:buNone/>
              </a:pPr>
              <a:r>
                <a:rPr b="0" i="0" lang="en-US" sz="1400" u="none" cap="none" strike="noStrike">
                  <a:solidFill>
                    <a:schemeClr val="lt1"/>
                  </a:solidFill>
                  <a:latin typeface="Georgia"/>
                  <a:ea typeface="Georgia"/>
                  <a:cs typeface="Georgia"/>
                  <a:sym typeface="Georgia"/>
                </a:rPr>
                <a:t>Partnerships with government departments and agencies, coalition and associations</a:t>
              </a:r>
            </a:p>
          </p:txBody>
        </p:sp>
        <p:sp>
          <p:nvSpPr>
            <p:cNvPr id="195" name="Shape 195"/>
            <p:cNvSpPr/>
            <p:nvPr/>
          </p:nvSpPr>
          <p:spPr>
            <a:xfrm>
              <a:off x="2205896" y="577914"/>
              <a:ext cx="3817805" cy="3817805"/>
            </a:xfrm>
            <a:custGeom>
              <a:pathLst>
                <a:path extrusionOk="0" h="120000" w="120000">
                  <a:moveTo>
                    <a:pt x="24365" y="108272"/>
                  </a:moveTo>
                  <a:lnTo>
                    <a:pt x="24365" y="108272"/>
                  </a:lnTo>
                  <a:cubicBezTo>
                    <a:pt x="16674" y="102595"/>
                    <a:pt x="10452" y="95163"/>
                    <a:pt x="6215" y="86595"/>
                  </a:cubicBezTo>
                </a:path>
              </a:pathLst>
            </a:custGeom>
            <a:noFill/>
            <a:ln cap="flat" cmpd="sng" w="9525">
              <a:solidFill>
                <a:srgbClr val="4AAB7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6" name="Shape 196"/>
            <p:cNvSpPr/>
            <p:nvPr/>
          </p:nvSpPr>
          <p:spPr>
            <a:xfrm>
              <a:off x="1317838" y="1909581"/>
              <a:ext cx="1776113" cy="1154473"/>
            </a:xfrm>
            <a:prstGeom prst="roundRect">
              <a:avLst>
                <a:gd fmla="val 16667" name="adj"/>
              </a:avLst>
            </a:prstGeom>
            <a:solidFill>
              <a:srgbClr val="5991B5"/>
            </a:solidFill>
            <a:ln cap="flat" cmpd="sng" w="19050">
              <a:solidFill>
                <a:schemeClr val="lt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7" name="Shape 197"/>
            <p:cNvSpPr txBox="1"/>
            <p:nvPr/>
          </p:nvSpPr>
          <p:spPr>
            <a:xfrm>
              <a:off x="1374195" y="1965938"/>
              <a:ext cx="1663399" cy="1041759"/>
            </a:xfrm>
            <a:prstGeom prst="rect">
              <a:avLst/>
            </a:prstGeom>
            <a:noFill/>
            <a:ln>
              <a:noFill/>
            </a:ln>
          </p:spPr>
          <p:txBody>
            <a:bodyPr anchorCtr="0" anchor="ctr" bIns="53325" lIns="53325" rIns="53325" tIns="53325">
              <a:noAutofit/>
            </a:bodyPr>
            <a:lstStyle/>
            <a:p>
              <a:pPr indent="0" lvl="0" marL="0" marR="0" rtl="0" algn="ctr">
                <a:lnSpc>
                  <a:spcPct val="90000"/>
                </a:lnSpc>
                <a:spcBef>
                  <a:spcPts val="0"/>
                </a:spcBef>
                <a:spcAft>
                  <a:spcPts val="0"/>
                </a:spcAft>
                <a:buClr>
                  <a:schemeClr val="lt1"/>
                </a:buClr>
                <a:buSzPct val="25000"/>
                <a:buFont typeface="Georgia"/>
                <a:buNone/>
              </a:pPr>
              <a:r>
                <a:rPr b="0" i="0" lang="en-US" sz="1400" u="none" cap="none" strike="noStrike">
                  <a:solidFill>
                    <a:schemeClr val="lt1"/>
                  </a:solidFill>
                  <a:latin typeface="Georgia"/>
                  <a:ea typeface="Georgia"/>
                  <a:cs typeface="Georgia"/>
                  <a:sym typeface="Georgia"/>
                </a:rPr>
                <a:t>Voter registration, Get-out-the-Vote, candidate forums</a:t>
              </a:r>
            </a:p>
          </p:txBody>
        </p:sp>
        <p:sp>
          <p:nvSpPr>
            <p:cNvPr id="198" name="Shape 198"/>
            <p:cNvSpPr/>
            <p:nvPr/>
          </p:nvSpPr>
          <p:spPr>
            <a:xfrm>
              <a:off x="2205896" y="577914"/>
              <a:ext cx="3817805" cy="3817805"/>
            </a:xfrm>
            <a:custGeom>
              <a:pathLst>
                <a:path extrusionOk="0" h="120000" w="120000">
                  <a:moveTo>
                    <a:pt x="6216" y="33404"/>
                  </a:moveTo>
                  <a:lnTo>
                    <a:pt x="6215" y="33404"/>
                  </a:lnTo>
                  <a:cubicBezTo>
                    <a:pt x="10452" y="24835"/>
                    <a:pt x="16675" y="17403"/>
                    <a:pt x="24365" y="11727"/>
                  </a:cubicBezTo>
                </a:path>
              </a:pathLst>
            </a:custGeom>
            <a:noFill/>
            <a:ln cap="flat" cmpd="sng" w="9525">
              <a:solidFill>
                <a:srgbClr val="5991B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457200" y="609600"/>
            <a:ext cx="8229600" cy="10667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Trebuchet MS"/>
              <a:buNone/>
            </a:pPr>
            <a:r>
              <a:rPr b="0" i="0" lang="en-US" sz="4000" u="none" cap="none" strike="noStrike">
                <a:solidFill>
                  <a:schemeClr val="dk2"/>
                </a:solidFill>
                <a:latin typeface="Trebuchet MS"/>
                <a:ea typeface="Trebuchet MS"/>
                <a:cs typeface="Trebuchet MS"/>
                <a:sym typeface="Trebuchet MS"/>
              </a:rPr>
              <a:t>Conclusions</a:t>
            </a:r>
          </a:p>
        </p:txBody>
      </p:sp>
      <p:sp>
        <p:nvSpPr>
          <p:cNvPr id="204" name="Shape 204"/>
          <p:cNvSpPr txBox="1"/>
          <p:nvPr>
            <p:ph idx="1" type="body"/>
          </p:nvPr>
        </p:nvSpPr>
        <p:spPr>
          <a:xfrm>
            <a:off x="457200" y="2249424"/>
            <a:ext cx="8229600" cy="4325112"/>
          </a:xfrm>
          <a:prstGeom prst="rect">
            <a:avLst/>
          </a:prstGeom>
          <a:noFill/>
          <a:ln>
            <a:noFill/>
          </a:ln>
        </p:spPr>
        <p:txBody>
          <a:bodyPr anchorCtr="0" anchor="t" bIns="45700" lIns="91425" rIns="91425" tIns="45700">
            <a:noAutofit/>
          </a:bodyPr>
          <a:lstStyle/>
          <a:p>
            <a:pPr indent="-264160" lvl="0" marL="365760" marR="0" rtl="0" algn="l">
              <a:spcBef>
                <a:spcPts val="0"/>
              </a:spcBef>
              <a:spcAft>
                <a:spcPts val="0"/>
              </a:spcAft>
              <a:buClr>
                <a:schemeClr val="accent3"/>
              </a:buClr>
              <a:buSzPct val="99615"/>
              <a:buFont typeface="Georgia"/>
              <a:buChar char="•"/>
            </a:pPr>
            <a:r>
              <a:rPr b="0" i="0" lang="en-US" sz="2590" u="none" cap="none" strike="noStrike">
                <a:solidFill>
                  <a:schemeClr val="dk1"/>
                </a:solidFill>
                <a:latin typeface="Georgia"/>
                <a:ea typeface="Georgia"/>
                <a:cs typeface="Georgia"/>
                <a:sym typeface="Georgia"/>
              </a:rPr>
              <a:t>Do you!</a:t>
            </a:r>
          </a:p>
          <a:p>
            <a:pPr indent="-264160" lvl="0" marL="365760" marR="0" rtl="0" algn="l">
              <a:spcBef>
                <a:spcPts val="300"/>
              </a:spcBef>
              <a:spcAft>
                <a:spcPts val="0"/>
              </a:spcAft>
              <a:buClr>
                <a:schemeClr val="accent3"/>
              </a:buClr>
              <a:buSzPct val="99615"/>
              <a:buFont typeface="Georgia"/>
              <a:buChar char="•"/>
            </a:pPr>
            <a:r>
              <a:rPr b="0" i="0" lang="en-US" sz="2590" u="none" cap="none" strike="noStrike">
                <a:solidFill>
                  <a:schemeClr val="dk1"/>
                </a:solidFill>
                <a:latin typeface="Georgia"/>
                <a:ea typeface="Georgia"/>
                <a:cs typeface="Georgia"/>
                <a:sym typeface="Georgia"/>
              </a:rPr>
              <a:t>The voice of direct service providers can be a lot like those they serve, muffled, forgotten, underrepresented or underutilized. </a:t>
            </a:r>
          </a:p>
          <a:p>
            <a:pPr indent="-264160" lvl="0" marL="365760" marR="0" rtl="0" algn="l">
              <a:spcBef>
                <a:spcPts val="300"/>
              </a:spcBef>
              <a:buClr>
                <a:schemeClr val="accent3"/>
              </a:buClr>
              <a:buSzPct val="99615"/>
              <a:buFont typeface="Georgia"/>
              <a:buChar char="•"/>
            </a:pPr>
            <a:r>
              <a:rPr b="0" i="0" lang="en-US" sz="2590" u="none" cap="none" strike="noStrike">
                <a:solidFill>
                  <a:schemeClr val="dk1"/>
                </a:solidFill>
                <a:latin typeface="Georgia"/>
                <a:ea typeface="Georgia"/>
                <a:cs typeface="Georgia"/>
                <a:sym typeface="Georgia"/>
              </a:rPr>
              <a:t>Direct service organizations are providing shelter to the homeless, food to the hungry, giving care to the lost, hurt and lonely; they all have an invaluable insight that we truly need if we will ever bridge the gap between the elected officials, government institutions and those they are meant to serve.</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Urban">
  <a:themeElements>
    <a:clrScheme name="Urban">
      <a:dk1>
        <a:srgbClr val="000000"/>
      </a:dk1>
      <a:lt1>
        <a:srgbClr val="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